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65" r:id="rId3"/>
    <p:sldId id="271" r:id="rId4"/>
    <p:sldId id="269" r:id="rId5"/>
    <p:sldId id="1166" r:id="rId6"/>
    <p:sldId id="1167" r:id="rId7"/>
    <p:sldId id="1168" r:id="rId8"/>
    <p:sldId id="1169" r:id="rId9"/>
    <p:sldId id="1162" r:id="rId10"/>
    <p:sldId id="1170" r:id="rId11"/>
    <p:sldId id="1174" r:id="rId12"/>
    <p:sldId id="1171" r:id="rId13"/>
    <p:sldId id="1175" r:id="rId14"/>
    <p:sldId id="1188" r:id="rId15"/>
    <p:sldId id="1176" r:id="rId16"/>
    <p:sldId id="1177" r:id="rId17"/>
    <p:sldId id="1178" r:id="rId18"/>
    <p:sldId id="1179" r:id="rId19"/>
    <p:sldId id="1180" r:id="rId20"/>
    <p:sldId id="1163" r:id="rId21"/>
    <p:sldId id="1182" r:id="rId22"/>
    <p:sldId id="1181" r:id="rId23"/>
    <p:sldId id="1183" r:id="rId24"/>
    <p:sldId id="1184" r:id="rId25"/>
    <p:sldId id="1185" r:id="rId26"/>
    <p:sldId id="1164" r:id="rId27"/>
    <p:sldId id="1194" r:id="rId28"/>
    <p:sldId id="1190" r:id="rId29"/>
    <p:sldId id="1216" r:id="rId30"/>
    <p:sldId id="1195" r:id="rId31"/>
    <p:sldId id="1217" r:id="rId32"/>
    <p:sldId id="1165" r:id="rId33"/>
    <p:sldId id="1218" r:id="rId34"/>
    <p:sldId id="1219" r:id="rId35"/>
    <p:sldId id="1227" r:id="rId36"/>
    <p:sldId id="1220" r:id="rId37"/>
    <p:sldId id="1200" r:id="rId38"/>
    <p:sldId id="1201" r:id="rId39"/>
    <p:sldId id="1205" r:id="rId40"/>
    <p:sldId id="1206" r:id="rId41"/>
    <p:sldId id="1207" r:id="rId42"/>
    <p:sldId id="1208" r:id="rId43"/>
    <p:sldId id="1209" r:id="rId44"/>
    <p:sldId id="270" r:id="rId45"/>
  </p:sldIdLst>
  <p:sldSz cx="12192000" cy="6858000"/>
  <p:notesSz cx="6858000" cy="9144000"/>
  <p:embeddedFontLst>
    <p:embeddedFont>
      <p:font typeface="Wingdings 2" panose="05020102010507070707" pitchFamily="18" charset="2"/>
      <p:regular r:id="rId47"/>
    </p:embeddedFont>
    <p:embeddedFont>
      <p:font typeface="Roboto Condensed" panose="020B0604020202020204" charset="0"/>
      <p:regular r:id="rId48"/>
      <p:bold r:id="rId49"/>
      <p:italic r:id="rId50"/>
      <p:boldItalic r:id="rId51"/>
    </p:embeddedFont>
    <p:embeddedFont>
      <p:font typeface="Cambria" panose="02040503050406030204" pitchFamily="18" charset="0"/>
      <p:regular r:id="rId52"/>
      <p:bold r:id="rId53"/>
      <p:italic r:id="rId54"/>
      <p:boldItalic r:id="rId55"/>
    </p:embeddedFont>
    <p:embeddedFont>
      <p:font typeface="Verdana" panose="020B0604030504040204" pitchFamily="3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Arial Narrow" panose="020B0606020202030204" pitchFamily="34" charset="0"/>
      <p:regular r:id="rId64"/>
      <p:bold r:id="rId65"/>
      <p:italic r:id="rId66"/>
      <p:boldItalic r:id="rId67"/>
    </p:embeddedFont>
    <p:embeddedFont>
      <p:font typeface="Proxima Nova" panose="020B0604020202020204" charset="0"/>
      <p:regular r:id="rId68"/>
      <p:bold r:id="rId69"/>
      <p:italic r:id="rId70"/>
      <p:boldItalic r:id="rId71"/>
    </p:embeddedFont>
    <p:embeddedFont>
      <p:font typeface="Corbel" panose="020B0503020204020204" pitchFamily="34" charset="0"/>
      <p:regular r:id="rId72"/>
      <p:bold r:id="rId73"/>
      <p:italic r:id="rId74"/>
      <p:boldItalic r:id="rId75"/>
    </p:embeddedFont>
    <p:embeddedFont>
      <p:font typeface="Comic Sans MS" panose="030F0702030302020204" pitchFamily="66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FFD"/>
    <a:srgbClr val="3EC42C"/>
    <a:srgbClr val="EB2546"/>
    <a:srgbClr val="5C6E57"/>
    <a:srgbClr val="5E665D"/>
    <a:srgbClr val="4D6161"/>
    <a:srgbClr val="BDEAB5"/>
    <a:srgbClr val="40BAD2"/>
    <a:srgbClr val="C2D5E1"/>
    <a:srgbClr val="0E6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5033" autoAdjust="0"/>
  </p:normalViewPr>
  <p:slideViewPr>
    <p:cSldViewPr snapToGrid="0">
      <p:cViewPr varScale="1">
        <p:scale>
          <a:sx n="66" d="100"/>
          <a:sy n="66" d="100"/>
        </p:scale>
        <p:origin x="7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74" Type="http://schemas.openxmlformats.org/officeDocument/2006/relationships/font" Target="fonts/font28.fntdata"/><Relationship Id="rId79" Type="http://schemas.openxmlformats.org/officeDocument/2006/relationships/font" Target="fonts/font33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font" Target="fonts/font29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font" Target="fonts/font32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font" Target="fonts/font30.fntdata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C7204-6252-4D29-AA97-2B815D97EFD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32ED263-B729-444F-812B-540C376D2D9C}">
      <dgm:prSet phldrT="[Text]" custT="1"/>
      <dgm:spPr/>
      <dgm:t>
        <a:bodyPr/>
        <a:lstStyle/>
        <a:p>
          <a:r>
            <a:rPr lang="en-IN" sz="20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2000" dirty="0">
              <a:latin typeface="Cambria" panose="02040503050406030204" pitchFamily="18" charset="0"/>
              <a:ea typeface="Cambria" panose="02040503050406030204" pitchFamily="18" charset="0"/>
            </a:rPr>
            <a:t>(0,8)</a:t>
          </a:r>
        </a:p>
      </dgm:t>
    </dgm:pt>
    <dgm:pt modelId="{9BBC2C8C-E094-4DA7-BDA0-F8081DEF9C5C}" type="parTrans" cxnId="{0896D8B4-7AA4-4C42-B871-C534E31338DE}">
      <dgm:prSet/>
      <dgm:spPr/>
      <dgm:t>
        <a:bodyPr/>
        <a:lstStyle/>
        <a:p>
          <a:endParaRPr lang="en-IN"/>
        </a:p>
      </dgm:t>
    </dgm:pt>
    <dgm:pt modelId="{1A8C1F0C-45F6-4626-9596-67E7AEBB687F}" type="sibTrans" cxnId="{0896D8B4-7AA4-4C42-B871-C534E31338DE}">
      <dgm:prSet/>
      <dgm:spPr/>
      <dgm:t>
        <a:bodyPr/>
        <a:lstStyle/>
        <a:p>
          <a:endParaRPr lang="en-IN"/>
        </a:p>
      </dgm:t>
    </dgm:pt>
    <dgm:pt modelId="{B0CB1DCC-3DB5-416E-A12C-69DB821D7BA1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(0,4)</a:t>
          </a:r>
          <a:endParaRPr lang="en-IN" sz="1800" dirty="0"/>
        </a:p>
      </dgm:t>
    </dgm:pt>
    <dgm:pt modelId="{8AA9418D-EFE6-4597-BFC1-AEEF3602E653}" type="parTrans" cxnId="{A7AB7B7F-5ABD-488E-8BC9-B60C20DDDC43}">
      <dgm:prSet/>
      <dgm:spPr/>
      <dgm:t>
        <a:bodyPr/>
        <a:lstStyle/>
        <a:p>
          <a:endParaRPr lang="en-IN"/>
        </a:p>
      </dgm:t>
    </dgm:pt>
    <dgm:pt modelId="{7F10B14E-23E6-4077-9236-B02865168BAB}" type="sibTrans" cxnId="{A7AB7B7F-5ABD-488E-8BC9-B60C20DDDC43}">
      <dgm:prSet/>
      <dgm:spPr/>
      <dgm:t>
        <a:bodyPr/>
        <a:lstStyle/>
        <a:p>
          <a:endParaRPr lang="en-IN"/>
        </a:p>
      </dgm:t>
    </dgm:pt>
    <dgm:pt modelId="{F93DD2D9-7E5D-4EDC-A53B-A35F8F4A40C1}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(5,8)</a:t>
          </a:r>
          <a:endParaRPr lang="en-IN" sz="1800" dirty="0"/>
        </a:p>
      </dgm:t>
    </dgm:pt>
    <dgm:pt modelId="{371F866E-DAF6-46F0-94ED-014AC2873B5F}" type="parTrans" cxnId="{2717588E-FD70-4701-ACF4-FBAE6F3AB7C9}">
      <dgm:prSet/>
      <dgm:spPr/>
      <dgm:t>
        <a:bodyPr/>
        <a:lstStyle/>
        <a:p>
          <a:endParaRPr lang="en-IN"/>
        </a:p>
      </dgm:t>
    </dgm:pt>
    <dgm:pt modelId="{BF2EFE20-85EB-4B6F-AC7C-E0075E142D79}" type="sibTrans" cxnId="{2717588E-FD70-4701-ACF4-FBAE6F3AB7C9}">
      <dgm:prSet/>
      <dgm:spPr/>
      <dgm:t>
        <a:bodyPr/>
        <a:lstStyle/>
        <a:p>
          <a:endParaRPr lang="en-IN"/>
        </a:p>
      </dgm:t>
    </dgm:pt>
    <dgm:pt modelId="{39FD01BC-D505-4BA1-8063-BD1A6A23543F}">
      <dgm:prSet phldrT="[Text]" custT="1"/>
      <dgm:spPr/>
      <dgm:t>
        <a:bodyPr/>
        <a:lstStyle/>
        <a:p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merge(0,4,8)</a:t>
          </a:r>
          <a:endParaRPr lang="en-IN" sz="1800" dirty="0"/>
        </a:p>
      </dgm:t>
    </dgm:pt>
    <dgm:pt modelId="{46A321CB-4863-498D-9D4C-7892FDB97207}" type="parTrans" cxnId="{5F66A47A-7CA5-4D63-9435-402996C0CFF0}">
      <dgm:prSet/>
      <dgm:spPr/>
      <dgm:t>
        <a:bodyPr/>
        <a:lstStyle/>
        <a:p>
          <a:endParaRPr lang="en-IN"/>
        </a:p>
      </dgm:t>
    </dgm:pt>
    <dgm:pt modelId="{57961DAA-10E2-4DB1-9818-0E77B4885C2E}" type="sibTrans" cxnId="{5F66A47A-7CA5-4D63-9435-402996C0CFF0}">
      <dgm:prSet/>
      <dgm:spPr/>
      <dgm:t>
        <a:bodyPr/>
        <a:lstStyle/>
        <a:p>
          <a:endParaRPr lang="en-IN"/>
        </a:p>
      </dgm:t>
    </dgm:pt>
    <dgm:pt modelId="{3CC33081-25B4-4066-AD10-D3D34967E144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(0,2)</a:t>
          </a:r>
          <a:endParaRPr lang="en-IN" sz="1800" dirty="0"/>
        </a:p>
      </dgm:t>
    </dgm:pt>
    <dgm:pt modelId="{D0035F54-E236-4DD1-A61F-D448C80E8E4B}" type="parTrans" cxnId="{59F8147F-1D69-4C52-88EB-301EED777F9C}">
      <dgm:prSet/>
      <dgm:spPr/>
      <dgm:t>
        <a:bodyPr/>
        <a:lstStyle/>
        <a:p>
          <a:endParaRPr lang="en-IN"/>
        </a:p>
      </dgm:t>
    </dgm:pt>
    <dgm:pt modelId="{BD0DC971-8DC5-470A-906E-10967FC6AE7E}" type="sibTrans" cxnId="{59F8147F-1D69-4C52-88EB-301EED777F9C}">
      <dgm:prSet/>
      <dgm:spPr/>
      <dgm:t>
        <a:bodyPr/>
        <a:lstStyle/>
        <a:p>
          <a:endParaRPr lang="en-IN"/>
        </a:p>
      </dgm:t>
    </dgm:pt>
    <dgm:pt modelId="{F62D14FC-251D-490E-ABF5-683FBEC47403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(3,4)</a:t>
          </a:r>
          <a:endParaRPr lang="en-IN" sz="1800" dirty="0"/>
        </a:p>
      </dgm:t>
    </dgm:pt>
    <dgm:pt modelId="{F2CB2318-0B86-4B8F-A3F7-A662E1E16BBD}" type="parTrans" cxnId="{0C7A479F-339A-4B0B-B8F7-58957C50CE8A}">
      <dgm:prSet/>
      <dgm:spPr/>
      <dgm:t>
        <a:bodyPr/>
        <a:lstStyle/>
        <a:p>
          <a:endParaRPr lang="en-IN"/>
        </a:p>
      </dgm:t>
    </dgm:pt>
    <dgm:pt modelId="{D72BE2DB-072B-46E3-AE68-43A3AAECF548}" type="sibTrans" cxnId="{0C7A479F-339A-4B0B-B8F7-58957C50CE8A}">
      <dgm:prSet/>
      <dgm:spPr/>
      <dgm:t>
        <a:bodyPr/>
        <a:lstStyle/>
        <a:p>
          <a:endParaRPr lang="en-IN"/>
        </a:p>
      </dgm:t>
    </dgm:pt>
    <dgm:pt modelId="{F6EACFCF-99A7-4EA9-99B5-E05AC63A82B6}" type="asst">
      <dgm:prSet phldrT="[Text]" custT="1"/>
      <dgm:spPr/>
      <dgm:t>
        <a:bodyPr/>
        <a:lstStyle/>
        <a:p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merge(0,2,4)</a:t>
          </a:r>
          <a:endParaRPr lang="en-IN" sz="1800" dirty="0"/>
        </a:p>
      </dgm:t>
    </dgm:pt>
    <dgm:pt modelId="{DFB6CC28-5DC8-466C-9959-C7A0E12C23EB}" type="parTrans" cxnId="{2892DB92-DF1A-45B7-BD50-6746D1C6CAD5}">
      <dgm:prSet/>
      <dgm:spPr/>
      <dgm:t>
        <a:bodyPr/>
        <a:lstStyle/>
        <a:p>
          <a:endParaRPr lang="en-IN"/>
        </a:p>
      </dgm:t>
    </dgm:pt>
    <dgm:pt modelId="{5F408A35-A62A-47EC-AD1F-8A5F1F239118}" type="sibTrans" cxnId="{2892DB92-DF1A-45B7-BD50-6746D1C6CAD5}">
      <dgm:prSet/>
      <dgm:spPr/>
      <dgm:t>
        <a:bodyPr/>
        <a:lstStyle/>
        <a:p>
          <a:endParaRPr lang="en-IN"/>
        </a:p>
      </dgm:t>
    </dgm:pt>
    <dgm:pt modelId="{E2EC5DE1-F1B0-4280-A948-6C705CC6AFB2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(0,1)</a:t>
          </a:r>
          <a:endParaRPr lang="en-IN" sz="1800" dirty="0"/>
        </a:p>
      </dgm:t>
    </dgm:pt>
    <dgm:pt modelId="{F3BE6A53-2391-4848-8678-1F75FC0976FD}" type="parTrans" cxnId="{5B432E5F-9075-4F1D-867F-05166E51A2D0}">
      <dgm:prSet/>
      <dgm:spPr/>
      <dgm:t>
        <a:bodyPr/>
        <a:lstStyle/>
        <a:p>
          <a:endParaRPr lang="en-IN"/>
        </a:p>
      </dgm:t>
    </dgm:pt>
    <dgm:pt modelId="{66C56C26-F632-43AE-8386-4C8098445690}" type="sibTrans" cxnId="{5B432E5F-9075-4F1D-867F-05166E51A2D0}">
      <dgm:prSet/>
      <dgm:spPr/>
      <dgm:t>
        <a:bodyPr/>
        <a:lstStyle/>
        <a:p>
          <a:endParaRPr lang="en-IN"/>
        </a:p>
      </dgm:t>
    </dgm:pt>
    <dgm:pt modelId="{A5880F46-6F7B-4431-BEE5-258E7715FC2A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(2,2)</a:t>
          </a:r>
          <a:endParaRPr lang="en-IN" sz="1800" dirty="0"/>
        </a:p>
      </dgm:t>
    </dgm:pt>
    <dgm:pt modelId="{ACA0C718-C1C6-47CB-860D-4D58667CEBCD}" type="parTrans" cxnId="{CD7823C4-43AD-43D0-B355-EAB77615D09B}">
      <dgm:prSet/>
      <dgm:spPr/>
      <dgm:t>
        <a:bodyPr/>
        <a:lstStyle/>
        <a:p>
          <a:endParaRPr lang="en-IN"/>
        </a:p>
      </dgm:t>
    </dgm:pt>
    <dgm:pt modelId="{7442A193-84B0-450E-B5AB-1BD0A306666F}" type="sibTrans" cxnId="{CD7823C4-43AD-43D0-B355-EAB77615D09B}">
      <dgm:prSet/>
      <dgm:spPr/>
      <dgm:t>
        <a:bodyPr/>
        <a:lstStyle/>
        <a:p>
          <a:endParaRPr lang="en-IN"/>
        </a:p>
      </dgm:t>
    </dgm:pt>
    <dgm:pt modelId="{036A589D-4D55-4BE6-9B4E-0A6A793C1414}" type="asst">
      <dgm:prSet phldrT="[Text]" custT="1"/>
      <dgm:spPr/>
      <dgm:t>
        <a:bodyPr/>
        <a:lstStyle/>
        <a:p>
          <a:r>
            <a:rPr lang="en-IN" sz="1800">
              <a:latin typeface="Cambria" panose="02040503050406030204" pitchFamily="18" charset="0"/>
              <a:ea typeface="Cambria" panose="02040503050406030204" pitchFamily="18" charset="0"/>
            </a:rPr>
            <a:t>merge(0,1,2)</a:t>
          </a:r>
          <a:endParaRPr lang="en-IN" sz="1800" dirty="0"/>
        </a:p>
      </dgm:t>
    </dgm:pt>
    <dgm:pt modelId="{58BF7379-A471-4478-B0D8-A4B1ACEA8261}" type="parTrans" cxnId="{F641A28E-151E-4CE9-B123-A8860F279E22}">
      <dgm:prSet/>
      <dgm:spPr/>
      <dgm:t>
        <a:bodyPr/>
        <a:lstStyle/>
        <a:p>
          <a:endParaRPr lang="en-IN"/>
        </a:p>
      </dgm:t>
    </dgm:pt>
    <dgm:pt modelId="{CCAC309F-ED35-4A90-9D96-E1C2FC5A5601}" type="sibTrans" cxnId="{F641A28E-151E-4CE9-B123-A8860F279E22}">
      <dgm:prSet/>
      <dgm:spPr/>
      <dgm:t>
        <a:bodyPr/>
        <a:lstStyle/>
        <a:p>
          <a:endParaRPr lang="en-IN"/>
        </a:p>
      </dgm:t>
    </dgm:pt>
    <dgm:pt modelId="{26A06826-FFDA-4472-A19E-3A2BABE529E5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(0,0)</a:t>
          </a:r>
          <a:endParaRPr lang="en-IN" sz="1800" dirty="0"/>
        </a:p>
      </dgm:t>
    </dgm:pt>
    <dgm:pt modelId="{C2B0A1BF-0F62-4832-864D-696D46B17349}" type="parTrans" cxnId="{34E32A71-6E20-4704-BE69-61EBD78A0722}">
      <dgm:prSet/>
      <dgm:spPr/>
      <dgm:t>
        <a:bodyPr/>
        <a:lstStyle/>
        <a:p>
          <a:endParaRPr lang="en-IN"/>
        </a:p>
      </dgm:t>
    </dgm:pt>
    <dgm:pt modelId="{95C379C4-1FF0-493B-B59D-7110FCFB0DF9}" type="sibTrans" cxnId="{34E32A71-6E20-4704-BE69-61EBD78A0722}">
      <dgm:prSet/>
      <dgm:spPr/>
      <dgm:t>
        <a:bodyPr/>
        <a:lstStyle/>
        <a:p>
          <a:endParaRPr lang="en-IN"/>
        </a:p>
      </dgm:t>
    </dgm:pt>
    <dgm:pt modelId="{FCC077C0-7C21-4EEB-84E5-D1CAFD8C6BD1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(1,1)</a:t>
          </a:r>
          <a:endParaRPr lang="en-IN" sz="1800" dirty="0"/>
        </a:p>
      </dgm:t>
    </dgm:pt>
    <dgm:pt modelId="{4AEF3ACC-2770-4272-98FC-A0BDB0032CE9}" type="parTrans" cxnId="{FE038461-D1ED-407F-BDB7-414BE866D2CC}">
      <dgm:prSet/>
      <dgm:spPr/>
      <dgm:t>
        <a:bodyPr/>
        <a:lstStyle/>
        <a:p>
          <a:endParaRPr lang="en-IN"/>
        </a:p>
      </dgm:t>
    </dgm:pt>
    <dgm:pt modelId="{7C9C69E1-8E00-4F55-B134-B7FE2475A760}" type="sibTrans" cxnId="{FE038461-D1ED-407F-BDB7-414BE866D2CC}">
      <dgm:prSet/>
      <dgm:spPr/>
      <dgm:t>
        <a:bodyPr/>
        <a:lstStyle/>
        <a:p>
          <a:endParaRPr lang="en-IN"/>
        </a:p>
      </dgm:t>
    </dgm:pt>
    <dgm:pt modelId="{15849A80-FF09-445B-BC89-673E47AC3698}" type="asst">
      <dgm:prSet phldrT="[Text]" custT="1"/>
      <dgm:spPr/>
      <dgm:t>
        <a:bodyPr/>
        <a:lstStyle/>
        <a:p>
          <a:r>
            <a:rPr lang="en-IN" sz="1800">
              <a:latin typeface="Cambria" panose="02040503050406030204" pitchFamily="18" charset="0"/>
              <a:ea typeface="Cambria" panose="02040503050406030204" pitchFamily="18" charset="0"/>
            </a:rPr>
            <a:t>merge(0,0,1)</a:t>
          </a:r>
          <a:endParaRPr lang="en-IN" sz="1800" dirty="0"/>
        </a:p>
      </dgm:t>
    </dgm:pt>
    <dgm:pt modelId="{AB85CA3D-529A-47BE-BEA6-7B9F6A7E9575}" type="parTrans" cxnId="{3564C971-73C1-405E-AAC6-BED4D6FB2207}">
      <dgm:prSet/>
      <dgm:spPr/>
      <dgm:t>
        <a:bodyPr/>
        <a:lstStyle/>
        <a:p>
          <a:endParaRPr lang="en-IN"/>
        </a:p>
      </dgm:t>
    </dgm:pt>
    <dgm:pt modelId="{0EA45B80-5D27-45CA-A2DF-936E7F628919}" type="sibTrans" cxnId="{3564C971-73C1-405E-AAC6-BED4D6FB2207}">
      <dgm:prSet/>
      <dgm:spPr/>
      <dgm:t>
        <a:bodyPr/>
        <a:lstStyle/>
        <a:p>
          <a:endParaRPr lang="en-IN"/>
        </a:p>
      </dgm:t>
    </dgm:pt>
    <dgm:pt modelId="{EE8B624B-61B1-459B-9374-4A82FE3BEF2B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(3,3)</a:t>
          </a:r>
          <a:endParaRPr lang="en-IN" sz="1800" dirty="0"/>
        </a:p>
      </dgm:t>
    </dgm:pt>
    <dgm:pt modelId="{565E25BD-B986-4C77-B692-4895755319E7}" type="parTrans" cxnId="{073DC848-1DBF-4CA1-9620-4E69CA05C2D3}">
      <dgm:prSet/>
      <dgm:spPr/>
      <dgm:t>
        <a:bodyPr/>
        <a:lstStyle/>
        <a:p>
          <a:endParaRPr lang="en-IN"/>
        </a:p>
      </dgm:t>
    </dgm:pt>
    <dgm:pt modelId="{F1C2163A-B0A1-4314-8ED7-917192C93794}" type="sibTrans" cxnId="{073DC848-1DBF-4CA1-9620-4E69CA05C2D3}">
      <dgm:prSet/>
      <dgm:spPr/>
      <dgm:t>
        <a:bodyPr/>
        <a:lstStyle/>
        <a:p>
          <a:endParaRPr lang="en-IN"/>
        </a:p>
      </dgm:t>
    </dgm:pt>
    <dgm:pt modelId="{1019CE41-F27F-4EE0-A04A-797BF28353FC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(4,4)</a:t>
          </a:r>
          <a:endParaRPr lang="en-IN" sz="1800" dirty="0"/>
        </a:p>
      </dgm:t>
    </dgm:pt>
    <dgm:pt modelId="{642C0448-CA17-4A77-B5A7-33BEE76219A2}" type="parTrans" cxnId="{D497F301-28DE-4F62-8E51-12E3B75F2907}">
      <dgm:prSet/>
      <dgm:spPr/>
      <dgm:t>
        <a:bodyPr/>
        <a:lstStyle/>
        <a:p>
          <a:endParaRPr lang="en-IN"/>
        </a:p>
      </dgm:t>
    </dgm:pt>
    <dgm:pt modelId="{6E0AE7DF-BAB6-4856-A3F9-6846F3E3DAD8}" type="sibTrans" cxnId="{D497F301-28DE-4F62-8E51-12E3B75F2907}">
      <dgm:prSet/>
      <dgm:spPr/>
      <dgm:t>
        <a:bodyPr/>
        <a:lstStyle/>
        <a:p>
          <a:endParaRPr lang="en-IN"/>
        </a:p>
      </dgm:t>
    </dgm:pt>
    <dgm:pt modelId="{41A1C2A5-2574-4CE4-A1C1-540BA896878F}" type="asst">
      <dgm:prSet phldrT="[Text]" custT="1"/>
      <dgm:spPr/>
      <dgm:t>
        <a:bodyPr/>
        <a:lstStyle/>
        <a:p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merge(3,3,4)</a:t>
          </a:r>
          <a:endParaRPr lang="en-IN" sz="1800" dirty="0"/>
        </a:p>
      </dgm:t>
    </dgm:pt>
    <dgm:pt modelId="{53606C14-E5F3-41B6-BE5B-E59D7BB4F5F4}" type="parTrans" cxnId="{2A85F12C-474F-4DA1-9A31-2CDE653A0468}">
      <dgm:prSet/>
      <dgm:spPr/>
      <dgm:t>
        <a:bodyPr/>
        <a:lstStyle/>
        <a:p>
          <a:endParaRPr lang="en-IN"/>
        </a:p>
      </dgm:t>
    </dgm:pt>
    <dgm:pt modelId="{E0810D03-39B9-4E12-B4D9-499037D23076}" type="sibTrans" cxnId="{2A85F12C-474F-4DA1-9A31-2CDE653A0468}">
      <dgm:prSet/>
      <dgm:spPr/>
      <dgm:t>
        <a:bodyPr/>
        <a:lstStyle/>
        <a:p>
          <a:endParaRPr lang="en-IN"/>
        </a:p>
      </dgm:t>
    </dgm:pt>
    <dgm:pt modelId="{52027559-D2B3-4C91-BB37-B032BCE86D4E}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(5,6)</a:t>
          </a:r>
          <a:endParaRPr lang="en-IN" sz="1800" dirty="0"/>
        </a:p>
      </dgm:t>
    </dgm:pt>
    <dgm:pt modelId="{53EE3979-6E51-4747-BE28-3D34C8705F88}" type="parTrans" cxnId="{AC8C07A1-D46D-42D7-837F-2BB685FD020F}">
      <dgm:prSet/>
      <dgm:spPr/>
      <dgm:t>
        <a:bodyPr/>
        <a:lstStyle/>
        <a:p>
          <a:endParaRPr lang="en-IN"/>
        </a:p>
      </dgm:t>
    </dgm:pt>
    <dgm:pt modelId="{F0CDF3A0-2436-47F1-97AE-0B04D1CB77F5}" type="sibTrans" cxnId="{AC8C07A1-D46D-42D7-837F-2BB685FD020F}">
      <dgm:prSet/>
      <dgm:spPr/>
      <dgm:t>
        <a:bodyPr/>
        <a:lstStyle/>
        <a:p>
          <a:endParaRPr lang="en-IN"/>
        </a:p>
      </dgm:t>
    </dgm:pt>
    <dgm:pt modelId="{F30F4A85-5A5A-401B-BA4D-E6C2CDD16F28}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(5,5)</a:t>
          </a:r>
          <a:endParaRPr lang="en-IN" sz="1800" dirty="0"/>
        </a:p>
      </dgm:t>
    </dgm:pt>
    <dgm:pt modelId="{B5D5A5D4-06AE-4BF3-ABA6-C4296026D6A8}" type="parTrans" cxnId="{50284A56-053C-4A3C-AA9E-ECBB26E38C0D}">
      <dgm:prSet/>
      <dgm:spPr/>
      <dgm:t>
        <a:bodyPr/>
        <a:lstStyle/>
        <a:p>
          <a:endParaRPr lang="en-IN"/>
        </a:p>
      </dgm:t>
    </dgm:pt>
    <dgm:pt modelId="{56064E4B-4F67-44AB-957F-74F38D4A9A2F}" type="sibTrans" cxnId="{50284A56-053C-4A3C-AA9E-ECBB26E38C0D}">
      <dgm:prSet/>
      <dgm:spPr/>
      <dgm:t>
        <a:bodyPr/>
        <a:lstStyle/>
        <a:p>
          <a:endParaRPr lang="en-IN"/>
        </a:p>
      </dgm:t>
    </dgm:pt>
    <dgm:pt modelId="{FB837419-02E6-467A-8C1F-04E147A9FA4D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(6,6)</a:t>
          </a:r>
          <a:endParaRPr lang="en-IN" sz="1800" dirty="0"/>
        </a:p>
      </dgm:t>
    </dgm:pt>
    <dgm:pt modelId="{FA7417BD-FF61-4357-9C3C-F0B7E9250DD3}" type="parTrans" cxnId="{9F9BF66F-4106-4F9B-B604-28CF6B4226D9}">
      <dgm:prSet/>
      <dgm:spPr/>
      <dgm:t>
        <a:bodyPr/>
        <a:lstStyle/>
        <a:p>
          <a:endParaRPr lang="en-IN"/>
        </a:p>
      </dgm:t>
    </dgm:pt>
    <dgm:pt modelId="{2E8F69EB-4853-4537-BFE2-E3253B92C66E}" type="sibTrans" cxnId="{9F9BF66F-4106-4F9B-B604-28CF6B4226D9}">
      <dgm:prSet/>
      <dgm:spPr/>
      <dgm:t>
        <a:bodyPr/>
        <a:lstStyle/>
        <a:p>
          <a:endParaRPr lang="en-IN"/>
        </a:p>
      </dgm:t>
    </dgm:pt>
    <dgm:pt modelId="{5F61E6E7-5746-4F72-8BC7-3918AD945EED}" type="asst">
      <dgm:prSet phldrT="[Text]" custT="1"/>
      <dgm:spPr/>
      <dgm:t>
        <a:bodyPr/>
        <a:lstStyle/>
        <a:p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merge(5,5,6)</a:t>
          </a:r>
          <a:endParaRPr lang="en-IN" sz="1800" dirty="0"/>
        </a:p>
      </dgm:t>
    </dgm:pt>
    <dgm:pt modelId="{145A23F9-647A-48DE-BE5C-9A0BD6893CFB}" type="parTrans" cxnId="{505EDB4C-2478-43C3-8322-C1B2A684BE21}">
      <dgm:prSet/>
      <dgm:spPr/>
      <dgm:t>
        <a:bodyPr/>
        <a:lstStyle/>
        <a:p>
          <a:endParaRPr lang="en-IN"/>
        </a:p>
      </dgm:t>
    </dgm:pt>
    <dgm:pt modelId="{D62FD9B9-D1FF-4297-A072-4875C0425FD5}" type="sibTrans" cxnId="{505EDB4C-2478-43C3-8322-C1B2A684BE21}">
      <dgm:prSet/>
      <dgm:spPr/>
      <dgm:t>
        <a:bodyPr/>
        <a:lstStyle/>
        <a:p>
          <a:endParaRPr lang="en-IN"/>
        </a:p>
      </dgm:t>
    </dgm:pt>
    <dgm:pt modelId="{2A92EFE6-42EF-49A2-9369-61684830682D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(7,8)</a:t>
          </a:r>
          <a:endParaRPr lang="en-IN" sz="1800" dirty="0"/>
        </a:p>
      </dgm:t>
    </dgm:pt>
    <dgm:pt modelId="{1530615B-C89F-4960-9743-CDC1ABB4C6EA}" type="parTrans" cxnId="{E8B2AD2C-0842-4CA1-9AF0-8B1D148C7C53}">
      <dgm:prSet/>
      <dgm:spPr/>
      <dgm:t>
        <a:bodyPr/>
        <a:lstStyle/>
        <a:p>
          <a:endParaRPr lang="en-IN"/>
        </a:p>
      </dgm:t>
    </dgm:pt>
    <dgm:pt modelId="{6592457C-85D1-4BD2-B8C4-B6BF79EAD829}" type="sibTrans" cxnId="{E8B2AD2C-0842-4CA1-9AF0-8B1D148C7C53}">
      <dgm:prSet/>
      <dgm:spPr/>
      <dgm:t>
        <a:bodyPr/>
        <a:lstStyle/>
        <a:p>
          <a:endParaRPr lang="en-IN"/>
        </a:p>
      </dgm:t>
    </dgm:pt>
    <dgm:pt modelId="{DE0429A7-96CB-4A17-B043-EDEAF54ADAA4}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(7,7)</a:t>
          </a:r>
          <a:endParaRPr lang="en-IN" sz="1800" dirty="0"/>
        </a:p>
      </dgm:t>
    </dgm:pt>
    <dgm:pt modelId="{21A77EF4-3227-41E4-AFFF-F555B7F07243}" type="parTrans" cxnId="{068F7240-C850-4550-9C15-F0797596E743}">
      <dgm:prSet/>
      <dgm:spPr/>
      <dgm:t>
        <a:bodyPr/>
        <a:lstStyle/>
        <a:p>
          <a:endParaRPr lang="en-IN"/>
        </a:p>
      </dgm:t>
    </dgm:pt>
    <dgm:pt modelId="{D87F0E60-A00B-4A8E-89A2-1FBEB19B51AB}" type="sibTrans" cxnId="{068F7240-C850-4550-9C15-F0797596E743}">
      <dgm:prSet/>
      <dgm:spPr/>
      <dgm:t>
        <a:bodyPr/>
        <a:lstStyle/>
        <a:p>
          <a:endParaRPr lang="en-IN"/>
        </a:p>
      </dgm:t>
    </dgm:pt>
    <dgm:pt modelId="{A8B88A83-6C1D-4959-A7BF-76764D299121}" type="asst">
      <dgm:prSet phldrT="[Text]" custT="1"/>
      <dgm:spPr/>
      <dgm:t>
        <a:bodyPr/>
        <a:lstStyle/>
        <a:p>
          <a:r>
            <a:rPr lang="en-IN" sz="18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(8,8)</a:t>
          </a:r>
          <a:endParaRPr lang="en-IN" sz="1800" dirty="0"/>
        </a:p>
      </dgm:t>
    </dgm:pt>
    <dgm:pt modelId="{323B532C-981E-4683-AE1B-CD881D90DAAA}" type="parTrans" cxnId="{5E5A2A5D-0AFA-41C3-A905-FD202B169428}">
      <dgm:prSet/>
      <dgm:spPr/>
      <dgm:t>
        <a:bodyPr/>
        <a:lstStyle/>
        <a:p>
          <a:endParaRPr lang="en-IN"/>
        </a:p>
      </dgm:t>
    </dgm:pt>
    <dgm:pt modelId="{9B3CF133-C056-45E6-86B4-A3F5ADC411A0}" type="sibTrans" cxnId="{5E5A2A5D-0AFA-41C3-A905-FD202B169428}">
      <dgm:prSet/>
      <dgm:spPr/>
      <dgm:t>
        <a:bodyPr/>
        <a:lstStyle/>
        <a:p>
          <a:endParaRPr lang="en-IN"/>
        </a:p>
      </dgm:t>
    </dgm:pt>
    <dgm:pt modelId="{D4F2210D-0343-43A7-BEC9-224C76274527}" type="asst">
      <dgm:prSet phldrT="[Text]" custT="1"/>
      <dgm:spPr/>
      <dgm:t>
        <a:bodyPr/>
        <a:lstStyle/>
        <a:p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merge(7,7,8)</a:t>
          </a:r>
          <a:endParaRPr lang="en-IN" sz="1800" dirty="0"/>
        </a:p>
      </dgm:t>
    </dgm:pt>
    <dgm:pt modelId="{39749CB8-8EDC-46CB-91B6-C51DF209E20B}" type="parTrans" cxnId="{89B30D1E-1DF2-4EEC-827B-9B1A93D4D001}">
      <dgm:prSet/>
      <dgm:spPr/>
      <dgm:t>
        <a:bodyPr/>
        <a:lstStyle/>
        <a:p>
          <a:endParaRPr lang="en-IN"/>
        </a:p>
      </dgm:t>
    </dgm:pt>
    <dgm:pt modelId="{C2D8E386-5592-4F80-9AB0-C9B1ABC64917}" type="sibTrans" cxnId="{89B30D1E-1DF2-4EEC-827B-9B1A93D4D001}">
      <dgm:prSet/>
      <dgm:spPr/>
      <dgm:t>
        <a:bodyPr/>
        <a:lstStyle/>
        <a:p>
          <a:endParaRPr lang="en-IN"/>
        </a:p>
      </dgm:t>
    </dgm:pt>
    <dgm:pt modelId="{93B182FB-3390-41EC-A2B8-C9594D72CDEE}" type="asst">
      <dgm:prSet phldrT="[Text]" custT="1"/>
      <dgm:spPr/>
      <dgm:t>
        <a:bodyPr/>
        <a:lstStyle/>
        <a:p>
          <a:r>
            <a:rPr lang="en-IN" sz="1800" dirty="0">
              <a:latin typeface="Cambria" panose="02040503050406030204" pitchFamily="18" charset="0"/>
              <a:ea typeface="Cambria" panose="02040503050406030204" pitchFamily="18" charset="0"/>
            </a:rPr>
            <a:t>merge(5,6,8)</a:t>
          </a:r>
        </a:p>
      </dgm:t>
    </dgm:pt>
    <dgm:pt modelId="{C724AD4B-85BE-456A-B8E6-A9002FC03FB8}" type="parTrans" cxnId="{D4C61B1B-DE3A-4E20-947B-54B9FB9E005E}">
      <dgm:prSet/>
      <dgm:spPr/>
      <dgm:t>
        <a:bodyPr/>
        <a:lstStyle/>
        <a:p>
          <a:endParaRPr lang="en-IN"/>
        </a:p>
      </dgm:t>
    </dgm:pt>
    <dgm:pt modelId="{0D37E9E9-70DC-4653-B815-9C0DADC761B9}" type="sibTrans" cxnId="{D4C61B1B-DE3A-4E20-947B-54B9FB9E005E}">
      <dgm:prSet/>
      <dgm:spPr/>
      <dgm:t>
        <a:bodyPr/>
        <a:lstStyle/>
        <a:p>
          <a:endParaRPr lang="en-IN"/>
        </a:p>
      </dgm:t>
    </dgm:pt>
    <dgm:pt modelId="{925ABB73-463E-4D18-A165-8957A8D3E8C9}" type="pres">
      <dgm:prSet presAssocID="{D68C7204-6252-4D29-AA97-2B815D97EFD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364AC32-E0D5-48AA-B286-60BB3ADD9B8C}" type="pres">
      <dgm:prSet presAssocID="{532ED263-B729-444F-812B-540C376D2D9C}" presName="root1" presStyleCnt="0"/>
      <dgm:spPr/>
    </dgm:pt>
    <dgm:pt modelId="{0719CD27-39E6-4D73-A00C-12739548808C}" type="pres">
      <dgm:prSet presAssocID="{532ED263-B729-444F-812B-540C376D2D9C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D61A408-9F98-43E6-905F-C638D1E2C51F}" type="pres">
      <dgm:prSet presAssocID="{532ED263-B729-444F-812B-540C376D2D9C}" presName="level2hierChild" presStyleCnt="0"/>
      <dgm:spPr/>
    </dgm:pt>
    <dgm:pt modelId="{E977BB62-4FB0-489A-888E-9D082A0795E6}" type="pres">
      <dgm:prSet presAssocID="{8AA9418D-EFE6-4597-BFC1-AEEF3602E653}" presName="conn2-1" presStyleLbl="parChTrans1D2" presStyleIdx="0" presStyleCnt="3"/>
      <dgm:spPr/>
      <dgm:t>
        <a:bodyPr/>
        <a:lstStyle/>
        <a:p>
          <a:endParaRPr lang="en-IN"/>
        </a:p>
      </dgm:t>
    </dgm:pt>
    <dgm:pt modelId="{1642E357-DA58-4A00-96D4-4713452D7A03}" type="pres">
      <dgm:prSet presAssocID="{8AA9418D-EFE6-4597-BFC1-AEEF3602E653}" presName="connTx" presStyleLbl="parChTrans1D2" presStyleIdx="0" presStyleCnt="3"/>
      <dgm:spPr/>
      <dgm:t>
        <a:bodyPr/>
        <a:lstStyle/>
        <a:p>
          <a:endParaRPr lang="en-IN"/>
        </a:p>
      </dgm:t>
    </dgm:pt>
    <dgm:pt modelId="{156FF895-5296-4EFA-A021-F89FF2673D4F}" type="pres">
      <dgm:prSet presAssocID="{B0CB1DCC-3DB5-416E-A12C-69DB821D7BA1}" presName="root2" presStyleCnt="0"/>
      <dgm:spPr/>
    </dgm:pt>
    <dgm:pt modelId="{1E6CDC48-94DD-4283-99AB-DD003E0AC271}" type="pres">
      <dgm:prSet presAssocID="{B0CB1DCC-3DB5-416E-A12C-69DB821D7BA1}" presName="LevelTwoTextNode" presStyleLbl="asst1" presStyleIdx="0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AD18EF1-C773-4CC6-9A06-3B8BE47EF811}" type="pres">
      <dgm:prSet presAssocID="{B0CB1DCC-3DB5-416E-A12C-69DB821D7BA1}" presName="level3hierChild" presStyleCnt="0"/>
      <dgm:spPr/>
    </dgm:pt>
    <dgm:pt modelId="{741EEB5B-3B49-43E1-884F-44040FC6A928}" type="pres">
      <dgm:prSet presAssocID="{D0035F54-E236-4DD1-A61F-D448C80E8E4B}" presName="conn2-1" presStyleLbl="parChTrans1D3" presStyleIdx="0" presStyleCnt="6"/>
      <dgm:spPr/>
      <dgm:t>
        <a:bodyPr/>
        <a:lstStyle/>
        <a:p>
          <a:endParaRPr lang="en-IN"/>
        </a:p>
      </dgm:t>
    </dgm:pt>
    <dgm:pt modelId="{6E9B5D47-DB87-4EA5-AA73-26DB2AB9C80E}" type="pres">
      <dgm:prSet presAssocID="{D0035F54-E236-4DD1-A61F-D448C80E8E4B}" presName="connTx" presStyleLbl="parChTrans1D3" presStyleIdx="0" presStyleCnt="6"/>
      <dgm:spPr/>
      <dgm:t>
        <a:bodyPr/>
        <a:lstStyle/>
        <a:p>
          <a:endParaRPr lang="en-IN"/>
        </a:p>
      </dgm:t>
    </dgm:pt>
    <dgm:pt modelId="{E543578A-4590-42B5-B419-7B69F2ECE482}" type="pres">
      <dgm:prSet presAssocID="{3CC33081-25B4-4066-AD10-D3D34967E144}" presName="root2" presStyleCnt="0"/>
      <dgm:spPr/>
    </dgm:pt>
    <dgm:pt modelId="{4F822955-729A-4703-98BE-C51F4677CAD0}" type="pres">
      <dgm:prSet presAssocID="{3CC33081-25B4-4066-AD10-D3D34967E144}" presName="LevelTwoTextNode" presStyleLbl="asst1" presStyleIdx="1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E0AD640-7044-4A29-809A-2D3E10975DD6}" type="pres">
      <dgm:prSet presAssocID="{3CC33081-25B4-4066-AD10-D3D34967E144}" presName="level3hierChild" presStyleCnt="0"/>
      <dgm:spPr/>
    </dgm:pt>
    <dgm:pt modelId="{77FB314D-3DDA-472C-B6AD-BB86CE2709CF}" type="pres">
      <dgm:prSet presAssocID="{F3BE6A53-2391-4848-8678-1F75FC0976FD}" presName="conn2-1" presStyleLbl="parChTrans1D4" presStyleIdx="0" presStyleCnt="15"/>
      <dgm:spPr/>
      <dgm:t>
        <a:bodyPr/>
        <a:lstStyle/>
        <a:p>
          <a:endParaRPr lang="en-IN"/>
        </a:p>
      </dgm:t>
    </dgm:pt>
    <dgm:pt modelId="{64026B89-458B-4E21-BE70-2FCCF72608DB}" type="pres">
      <dgm:prSet presAssocID="{F3BE6A53-2391-4848-8678-1F75FC0976FD}" presName="connTx" presStyleLbl="parChTrans1D4" presStyleIdx="0" presStyleCnt="15"/>
      <dgm:spPr/>
      <dgm:t>
        <a:bodyPr/>
        <a:lstStyle/>
        <a:p>
          <a:endParaRPr lang="en-IN"/>
        </a:p>
      </dgm:t>
    </dgm:pt>
    <dgm:pt modelId="{1B889F38-B9DC-4E0E-AFE5-B836191D5692}" type="pres">
      <dgm:prSet presAssocID="{E2EC5DE1-F1B0-4280-A948-6C705CC6AFB2}" presName="root2" presStyleCnt="0"/>
      <dgm:spPr/>
    </dgm:pt>
    <dgm:pt modelId="{86604104-8665-4E4E-9CBC-B565BC7F2DAA}" type="pres">
      <dgm:prSet presAssocID="{E2EC5DE1-F1B0-4280-A948-6C705CC6AFB2}" presName="LevelTwoTextNode" presStyleLbl="asst1" presStyleIdx="2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5A7832D-315D-4FC5-B71B-FA322DA20828}" type="pres">
      <dgm:prSet presAssocID="{E2EC5DE1-F1B0-4280-A948-6C705CC6AFB2}" presName="level3hierChild" presStyleCnt="0"/>
      <dgm:spPr/>
    </dgm:pt>
    <dgm:pt modelId="{A7896A0E-A9C4-43E4-AF15-6FA68190F307}" type="pres">
      <dgm:prSet presAssocID="{C2B0A1BF-0F62-4832-864D-696D46B17349}" presName="conn2-1" presStyleLbl="parChTrans1D4" presStyleIdx="1" presStyleCnt="15"/>
      <dgm:spPr/>
      <dgm:t>
        <a:bodyPr/>
        <a:lstStyle/>
        <a:p>
          <a:endParaRPr lang="en-IN"/>
        </a:p>
      </dgm:t>
    </dgm:pt>
    <dgm:pt modelId="{1DED8BAD-1D1E-48B5-825E-F51948B6F4F8}" type="pres">
      <dgm:prSet presAssocID="{C2B0A1BF-0F62-4832-864D-696D46B17349}" presName="connTx" presStyleLbl="parChTrans1D4" presStyleIdx="1" presStyleCnt="15"/>
      <dgm:spPr/>
      <dgm:t>
        <a:bodyPr/>
        <a:lstStyle/>
        <a:p>
          <a:endParaRPr lang="en-IN"/>
        </a:p>
      </dgm:t>
    </dgm:pt>
    <dgm:pt modelId="{E9A316F4-1AE2-489F-B239-F62F444CAFAE}" type="pres">
      <dgm:prSet presAssocID="{26A06826-FFDA-4472-A19E-3A2BABE529E5}" presName="root2" presStyleCnt="0"/>
      <dgm:spPr/>
    </dgm:pt>
    <dgm:pt modelId="{2C5B8876-2ECF-4365-A6B1-7D2D26800489}" type="pres">
      <dgm:prSet presAssocID="{26A06826-FFDA-4472-A19E-3A2BABE529E5}" presName="LevelTwoTextNode" presStyleLbl="asst1" presStyleIdx="3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58DFF64-13AB-416E-8EB7-72B161C498E5}" type="pres">
      <dgm:prSet presAssocID="{26A06826-FFDA-4472-A19E-3A2BABE529E5}" presName="level3hierChild" presStyleCnt="0"/>
      <dgm:spPr/>
    </dgm:pt>
    <dgm:pt modelId="{C75980D1-8054-43B9-A166-662288A04804}" type="pres">
      <dgm:prSet presAssocID="{4AEF3ACC-2770-4272-98FC-A0BDB0032CE9}" presName="conn2-1" presStyleLbl="parChTrans1D4" presStyleIdx="2" presStyleCnt="15"/>
      <dgm:spPr/>
      <dgm:t>
        <a:bodyPr/>
        <a:lstStyle/>
        <a:p>
          <a:endParaRPr lang="en-IN"/>
        </a:p>
      </dgm:t>
    </dgm:pt>
    <dgm:pt modelId="{68D0DE09-EC79-4CA1-8D23-2882CA9BD4FB}" type="pres">
      <dgm:prSet presAssocID="{4AEF3ACC-2770-4272-98FC-A0BDB0032CE9}" presName="connTx" presStyleLbl="parChTrans1D4" presStyleIdx="2" presStyleCnt="15"/>
      <dgm:spPr/>
      <dgm:t>
        <a:bodyPr/>
        <a:lstStyle/>
        <a:p>
          <a:endParaRPr lang="en-IN"/>
        </a:p>
      </dgm:t>
    </dgm:pt>
    <dgm:pt modelId="{43886BC6-69C6-42D0-AB84-1F6CC94E2543}" type="pres">
      <dgm:prSet presAssocID="{FCC077C0-7C21-4EEB-84E5-D1CAFD8C6BD1}" presName="root2" presStyleCnt="0"/>
      <dgm:spPr/>
    </dgm:pt>
    <dgm:pt modelId="{F68244FD-72EF-4A8D-AE9A-9477010F028D}" type="pres">
      <dgm:prSet presAssocID="{FCC077C0-7C21-4EEB-84E5-D1CAFD8C6BD1}" presName="LevelTwoTextNode" presStyleLbl="asst1" presStyleIdx="4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CAE6C58-C196-48B7-B64D-4ED37BE424D7}" type="pres">
      <dgm:prSet presAssocID="{FCC077C0-7C21-4EEB-84E5-D1CAFD8C6BD1}" presName="level3hierChild" presStyleCnt="0"/>
      <dgm:spPr/>
    </dgm:pt>
    <dgm:pt modelId="{30C9458B-54FB-4EB5-95B5-37337FFA9ED0}" type="pres">
      <dgm:prSet presAssocID="{AB85CA3D-529A-47BE-BEA6-7B9F6A7E9575}" presName="conn2-1" presStyleLbl="parChTrans1D4" presStyleIdx="3" presStyleCnt="15"/>
      <dgm:spPr/>
      <dgm:t>
        <a:bodyPr/>
        <a:lstStyle/>
        <a:p>
          <a:endParaRPr lang="en-IN"/>
        </a:p>
      </dgm:t>
    </dgm:pt>
    <dgm:pt modelId="{C597E63B-E3A3-4B6A-8835-33510D4507C3}" type="pres">
      <dgm:prSet presAssocID="{AB85CA3D-529A-47BE-BEA6-7B9F6A7E9575}" presName="connTx" presStyleLbl="parChTrans1D4" presStyleIdx="3" presStyleCnt="15"/>
      <dgm:spPr/>
      <dgm:t>
        <a:bodyPr/>
        <a:lstStyle/>
        <a:p>
          <a:endParaRPr lang="en-IN"/>
        </a:p>
      </dgm:t>
    </dgm:pt>
    <dgm:pt modelId="{68E1C85E-5D2D-4BBC-AE22-283FE050C0BF}" type="pres">
      <dgm:prSet presAssocID="{15849A80-FF09-445B-BC89-673E47AC3698}" presName="root2" presStyleCnt="0"/>
      <dgm:spPr/>
    </dgm:pt>
    <dgm:pt modelId="{46D4F9F6-5BFB-43F4-BD49-FFC018B3CB01}" type="pres">
      <dgm:prSet presAssocID="{15849A80-FF09-445B-BC89-673E47AC3698}" presName="LevelTwoTextNode" presStyleLbl="asst1" presStyleIdx="5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D1685E3-F17B-44C7-975E-B2A3EC94BD6F}" type="pres">
      <dgm:prSet presAssocID="{15849A80-FF09-445B-BC89-673E47AC3698}" presName="level3hierChild" presStyleCnt="0"/>
      <dgm:spPr/>
    </dgm:pt>
    <dgm:pt modelId="{B758CD48-1189-4C39-9AFF-6EA24B766372}" type="pres">
      <dgm:prSet presAssocID="{ACA0C718-C1C6-47CB-860D-4D58667CEBCD}" presName="conn2-1" presStyleLbl="parChTrans1D4" presStyleIdx="4" presStyleCnt="15"/>
      <dgm:spPr/>
      <dgm:t>
        <a:bodyPr/>
        <a:lstStyle/>
        <a:p>
          <a:endParaRPr lang="en-IN"/>
        </a:p>
      </dgm:t>
    </dgm:pt>
    <dgm:pt modelId="{076A028F-AC96-4BC0-8E95-3D72EA64C985}" type="pres">
      <dgm:prSet presAssocID="{ACA0C718-C1C6-47CB-860D-4D58667CEBCD}" presName="connTx" presStyleLbl="parChTrans1D4" presStyleIdx="4" presStyleCnt="15"/>
      <dgm:spPr/>
      <dgm:t>
        <a:bodyPr/>
        <a:lstStyle/>
        <a:p>
          <a:endParaRPr lang="en-IN"/>
        </a:p>
      </dgm:t>
    </dgm:pt>
    <dgm:pt modelId="{B70D3323-B7B7-4C2D-BFF7-AFB093C4A62E}" type="pres">
      <dgm:prSet presAssocID="{A5880F46-6F7B-4431-BEE5-258E7715FC2A}" presName="root2" presStyleCnt="0"/>
      <dgm:spPr/>
    </dgm:pt>
    <dgm:pt modelId="{25E570A5-4916-42F8-AC69-243690517187}" type="pres">
      <dgm:prSet presAssocID="{A5880F46-6F7B-4431-BEE5-258E7715FC2A}" presName="LevelTwoTextNode" presStyleLbl="asst1" presStyleIdx="6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6CA724B-9E0A-4218-B356-396E089D226F}" type="pres">
      <dgm:prSet presAssocID="{A5880F46-6F7B-4431-BEE5-258E7715FC2A}" presName="level3hierChild" presStyleCnt="0"/>
      <dgm:spPr/>
    </dgm:pt>
    <dgm:pt modelId="{72204321-8D06-43C1-93AB-40DCFDC7928D}" type="pres">
      <dgm:prSet presAssocID="{58BF7379-A471-4478-B0D8-A4B1ACEA8261}" presName="conn2-1" presStyleLbl="parChTrans1D4" presStyleIdx="5" presStyleCnt="15"/>
      <dgm:spPr/>
      <dgm:t>
        <a:bodyPr/>
        <a:lstStyle/>
        <a:p>
          <a:endParaRPr lang="en-IN"/>
        </a:p>
      </dgm:t>
    </dgm:pt>
    <dgm:pt modelId="{010BFA34-810D-435F-A968-81C9028CA163}" type="pres">
      <dgm:prSet presAssocID="{58BF7379-A471-4478-B0D8-A4B1ACEA8261}" presName="connTx" presStyleLbl="parChTrans1D4" presStyleIdx="5" presStyleCnt="15"/>
      <dgm:spPr/>
      <dgm:t>
        <a:bodyPr/>
        <a:lstStyle/>
        <a:p>
          <a:endParaRPr lang="en-IN"/>
        </a:p>
      </dgm:t>
    </dgm:pt>
    <dgm:pt modelId="{1DCA32FF-18E0-428B-B565-C5B760F2E158}" type="pres">
      <dgm:prSet presAssocID="{036A589D-4D55-4BE6-9B4E-0A6A793C1414}" presName="root2" presStyleCnt="0"/>
      <dgm:spPr/>
    </dgm:pt>
    <dgm:pt modelId="{436C1AA0-41A5-45EA-84FE-C9E0A4FB87DF}" type="pres">
      <dgm:prSet presAssocID="{036A589D-4D55-4BE6-9B4E-0A6A793C1414}" presName="LevelTwoTextNode" presStyleLbl="asst1" presStyleIdx="7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4749110-7719-4FFD-B140-71E83BFBD7D3}" type="pres">
      <dgm:prSet presAssocID="{036A589D-4D55-4BE6-9B4E-0A6A793C1414}" presName="level3hierChild" presStyleCnt="0"/>
      <dgm:spPr/>
    </dgm:pt>
    <dgm:pt modelId="{258D59F5-50E2-4A7D-B31E-8DC567CC8998}" type="pres">
      <dgm:prSet presAssocID="{F2CB2318-0B86-4B8F-A3F7-A662E1E16BBD}" presName="conn2-1" presStyleLbl="parChTrans1D3" presStyleIdx="1" presStyleCnt="6"/>
      <dgm:spPr/>
      <dgm:t>
        <a:bodyPr/>
        <a:lstStyle/>
        <a:p>
          <a:endParaRPr lang="en-IN"/>
        </a:p>
      </dgm:t>
    </dgm:pt>
    <dgm:pt modelId="{1B7E9BE7-C0A3-4F2B-9674-71A290A7B997}" type="pres">
      <dgm:prSet presAssocID="{F2CB2318-0B86-4B8F-A3F7-A662E1E16BBD}" presName="connTx" presStyleLbl="parChTrans1D3" presStyleIdx="1" presStyleCnt="6"/>
      <dgm:spPr/>
      <dgm:t>
        <a:bodyPr/>
        <a:lstStyle/>
        <a:p>
          <a:endParaRPr lang="en-IN"/>
        </a:p>
      </dgm:t>
    </dgm:pt>
    <dgm:pt modelId="{E838EA35-5D7A-4331-BA44-376D71B585C6}" type="pres">
      <dgm:prSet presAssocID="{F62D14FC-251D-490E-ABF5-683FBEC47403}" presName="root2" presStyleCnt="0"/>
      <dgm:spPr/>
    </dgm:pt>
    <dgm:pt modelId="{5AB98F71-B37A-475D-AFDA-3DD91C83220E}" type="pres">
      <dgm:prSet presAssocID="{F62D14FC-251D-490E-ABF5-683FBEC47403}" presName="LevelTwoTextNode" presStyleLbl="asst1" presStyleIdx="8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3ECC694-0236-420D-9775-B09FDDFC7628}" type="pres">
      <dgm:prSet presAssocID="{F62D14FC-251D-490E-ABF5-683FBEC47403}" presName="level3hierChild" presStyleCnt="0"/>
      <dgm:spPr/>
    </dgm:pt>
    <dgm:pt modelId="{8FD4AB77-E829-4977-A210-EA79F475F163}" type="pres">
      <dgm:prSet presAssocID="{565E25BD-B986-4C77-B692-4895755319E7}" presName="conn2-1" presStyleLbl="parChTrans1D4" presStyleIdx="6" presStyleCnt="15"/>
      <dgm:spPr/>
      <dgm:t>
        <a:bodyPr/>
        <a:lstStyle/>
        <a:p>
          <a:endParaRPr lang="en-IN"/>
        </a:p>
      </dgm:t>
    </dgm:pt>
    <dgm:pt modelId="{D9E1378F-8D5D-415B-AC88-796A512C54A2}" type="pres">
      <dgm:prSet presAssocID="{565E25BD-B986-4C77-B692-4895755319E7}" presName="connTx" presStyleLbl="parChTrans1D4" presStyleIdx="6" presStyleCnt="15"/>
      <dgm:spPr/>
      <dgm:t>
        <a:bodyPr/>
        <a:lstStyle/>
        <a:p>
          <a:endParaRPr lang="en-IN"/>
        </a:p>
      </dgm:t>
    </dgm:pt>
    <dgm:pt modelId="{3B1A90D7-A909-4441-BE8A-C5C21DF34B74}" type="pres">
      <dgm:prSet presAssocID="{EE8B624B-61B1-459B-9374-4A82FE3BEF2B}" presName="root2" presStyleCnt="0"/>
      <dgm:spPr/>
    </dgm:pt>
    <dgm:pt modelId="{06FA9082-D4B3-434A-83FB-2A9BBCCE78BE}" type="pres">
      <dgm:prSet presAssocID="{EE8B624B-61B1-459B-9374-4A82FE3BEF2B}" presName="LevelTwoTextNode" presStyleLbl="asst1" presStyleIdx="9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83525EB-F55F-4FB5-9CD4-F3B52F329B07}" type="pres">
      <dgm:prSet presAssocID="{EE8B624B-61B1-459B-9374-4A82FE3BEF2B}" presName="level3hierChild" presStyleCnt="0"/>
      <dgm:spPr/>
    </dgm:pt>
    <dgm:pt modelId="{236545CC-A17E-4BC0-8B4B-25B05FB20CB2}" type="pres">
      <dgm:prSet presAssocID="{642C0448-CA17-4A77-B5A7-33BEE76219A2}" presName="conn2-1" presStyleLbl="parChTrans1D4" presStyleIdx="7" presStyleCnt="15"/>
      <dgm:spPr/>
      <dgm:t>
        <a:bodyPr/>
        <a:lstStyle/>
        <a:p>
          <a:endParaRPr lang="en-IN"/>
        </a:p>
      </dgm:t>
    </dgm:pt>
    <dgm:pt modelId="{AB8545F9-2108-493D-A3C2-AAA33E70D744}" type="pres">
      <dgm:prSet presAssocID="{642C0448-CA17-4A77-B5A7-33BEE76219A2}" presName="connTx" presStyleLbl="parChTrans1D4" presStyleIdx="7" presStyleCnt="15"/>
      <dgm:spPr/>
      <dgm:t>
        <a:bodyPr/>
        <a:lstStyle/>
        <a:p>
          <a:endParaRPr lang="en-IN"/>
        </a:p>
      </dgm:t>
    </dgm:pt>
    <dgm:pt modelId="{020534CC-3631-4440-ACE1-63FB073C3D03}" type="pres">
      <dgm:prSet presAssocID="{1019CE41-F27F-4EE0-A04A-797BF28353FC}" presName="root2" presStyleCnt="0"/>
      <dgm:spPr/>
    </dgm:pt>
    <dgm:pt modelId="{91BEC849-1423-4C3D-86A4-0668A819BCFB}" type="pres">
      <dgm:prSet presAssocID="{1019CE41-F27F-4EE0-A04A-797BF28353FC}" presName="LevelTwoTextNode" presStyleLbl="asst1" presStyleIdx="10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4D8D4C0-A191-46F0-8A9B-21874115856C}" type="pres">
      <dgm:prSet presAssocID="{1019CE41-F27F-4EE0-A04A-797BF28353FC}" presName="level3hierChild" presStyleCnt="0"/>
      <dgm:spPr/>
    </dgm:pt>
    <dgm:pt modelId="{9D68FDBD-3979-4051-8177-0DD4DFEACE40}" type="pres">
      <dgm:prSet presAssocID="{53606C14-E5F3-41B6-BE5B-E59D7BB4F5F4}" presName="conn2-1" presStyleLbl="parChTrans1D4" presStyleIdx="8" presStyleCnt="15"/>
      <dgm:spPr/>
      <dgm:t>
        <a:bodyPr/>
        <a:lstStyle/>
        <a:p>
          <a:endParaRPr lang="en-IN"/>
        </a:p>
      </dgm:t>
    </dgm:pt>
    <dgm:pt modelId="{4F220E3B-3B27-4B5D-AFD3-5EE7DF5083D0}" type="pres">
      <dgm:prSet presAssocID="{53606C14-E5F3-41B6-BE5B-E59D7BB4F5F4}" presName="connTx" presStyleLbl="parChTrans1D4" presStyleIdx="8" presStyleCnt="15"/>
      <dgm:spPr/>
      <dgm:t>
        <a:bodyPr/>
        <a:lstStyle/>
        <a:p>
          <a:endParaRPr lang="en-IN"/>
        </a:p>
      </dgm:t>
    </dgm:pt>
    <dgm:pt modelId="{27948FD1-A6ED-4BFA-9BE3-1F65EEE803AD}" type="pres">
      <dgm:prSet presAssocID="{41A1C2A5-2574-4CE4-A1C1-540BA896878F}" presName="root2" presStyleCnt="0"/>
      <dgm:spPr/>
    </dgm:pt>
    <dgm:pt modelId="{EBDC611B-4F8E-4345-B627-934F74506DE5}" type="pres">
      <dgm:prSet presAssocID="{41A1C2A5-2574-4CE4-A1C1-540BA896878F}" presName="LevelTwoTextNode" presStyleLbl="asst1" presStyleIdx="11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43F8E41-7018-4B52-81EE-5FEDD0D5FD7D}" type="pres">
      <dgm:prSet presAssocID="{41A1C2A5-2574-4CE4-A1C1-540BA896878F}" presName="level3hierChild" presStyleCnt="0"/>
      <dgm:spPr/>
    </dgm:pt>
    <dgm:pt modelId="{D856F3BA-776B-4F49-B778-04BE189B7118}" type="pres">
      <dgm:prSet presAssocID="{DFB6CC28-5DC8-466C-9959-C7A0E12C23EB}" presName="conn2-1" presStyleLbl="parChTrans1D3" presStyleIdx="2" presStyleCnt="6"/>
      <dgm:spPr/>
      <dgm:t>
        <a:bodyPr/>
        <a:lstStyle/>
        <a:p>
          <a:endParaRPr lang="en-IN"/>
        </a:p>
      </dgm:t>
    </dgm:pt>
    <dgm:pt modelId="{689D612B-EAE8-4324-8181-112D2E465664}" type="pres">
      <dgm:prSet presAssocID="{DFB6CC28-5DC8-466C-9959-C7A0E12C23EB}" presName="connTx" presStyleLbl="parChTrans1D3" presStyleIdx="2" presStyleCnt="6"/>
      <dgm:spPr/>
      <dgm:t>
        <a:bodyPr/>
        <a:lstStyle/>
        <a:p>
          <a:endParaRPr lang="en-IN"/>
        </a:p>
      </dgm:t>
    </dgm:pt>
    <dgm:pt modelId="{D8309AC1-4680-4D0D-9742-29FF23E9270D}" type="pres">
      <dgm:prSet presAssocID="{F6EACFCF-99A7-4EA9-99B5-E05AC63A82B6}" presName="root2" presStyleCnt="0"/>
      <dgm:spPr/>
    </dgm:pt>
    <dgm:pt modelId="{09459E6C-3E1B-4520-844C-2E4EAACFDD35}" type="pres">
      <dgm:prSet presAssocID="{F6EACFCF-99A7-4EA9-99B5-E05AC63A82B6}" presName="LevelTwoTextNode" presStyleLbl="asst1" presStyleIdx="12" presStyleCnt="1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0232E93-33FC-4236-B277-6C5F09F2F782}" type="pres">
      <dgm:prSet presAssocID="{F6EACFCF-99A7-4EA9-99B5-E05AC63A82B6}" presName="level3hierChild" presStyleCnt="0"/>
      <dgm:spPr/>
    </dgm:pt>
    <dgm:pt modelId="{ACBA8249-AF86-40B6-B657-FDAA6844E668}" type="pres">
      <dgm:prSet presAssocID="{371F866E-DAF6-46F0-94ED-014AC2873B5F}" presName="conn2-1" presStyleLbl="parChTrans1D2" presStyleIdx="1" presStyleCnt="3"/>
      <dgm:spPr/>
      <dgm:t>
        <a:bodyPr/>
        <a:lstStyle/>
        <a:p>
          <a:endParaRPr lang="en-IN"/>
        </a:p>
      </dgm:t>
    </dgm:pt>
    <dgm:pt modelId="{3B38C210-F02E-48A1-A19F-A46EC1E39DA4}" type="pres">
      <dgm:prSet presAssocID="{371F866E-DAF6-46F0-94ED-014AC2873B5F}" presName="connTx" presStyleLbl="parChTrans1D2" presStyleIdx="1" presStyleCnt="3"/>
      <dgm:spPr/>
      <dgm:t>
        <a:bodyPr/>
        <a:lstStyle/>
        <a:p>
          <a:endParaRPr lang="en-IN"/>
        </a:p>
      </dgm:t>
    </dgm:pt>
    <dgm:pt modelId="{4407F206-3BCE-4F82-939C-1CAB7520F69A}" type="pres">
      <dgm:prSet presAssocID="{F93DD2D9-7E5D-4EDC-A53B-A35F8F4A40C1}" presName="root2" presStyleCnt="0"/>
      <dgm:spPr/>
    </dgm:pt>
    <dgm:pt modelId="{6B545225-648D-498C-90C2-8980A59909FF}" type="pres">
      <dgm:prSet presAssocID="{F93DD2D9-7E5D-4EDC-A53B-A35F8F4A40C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209F301-CCDF-4B87-B274-EFF59530573C}" type="pres">
      <dgm:prSet presAssocID="{F93DD2D9-7E5D-4EDC-A53B-A35F8F4A40C1}" presName="level3hierChild" presStyleCnt="0"/>
      <dgm:spPr/>
    </dgm:pt>
    <dgm:pt modelId="{04CF7074-514D-4792-89EE-51DE808DD4F7}" type="pres">
      <dgm:prSet presAssocID="{53EE3979-6E51-4747-BE28-3D34C8705F88}" presName="conn2-1" presStyleLbl="parChTrans1D3" presStyleIdx="3" presStyleCnt="6"/>
      <dgm:spPr/>
      <dgm:t>
        <a:bodyPr/>
        <a:lstStyle/>
        <a:p>
          <a:endParaRPr lang="en-IN"/>
        </a:p>
      </dgm:t>
    </dgm:pt>
    <dgm:pt modelId="{3EEDFA40-C6EE-4531-A249-E5B3193F94FC}" type="pres">
      <dgm:prSet presAssocID="{53EE3979-6E51-4747-BE28-3D34C8705F88}" presName="connTx" presStyleLbl="parChTrans1D3" presStyleIdx="3" presStyleCnt="6"/>
      <dgm:spPr/>
      <dgm:t>
        <a:bodyPr/>
        <a:lstStyle/>
        <a:p>
          <a:endParaRPr lang="en-IN"/>
        </a:p>
      </dgm:t>
    </dgm:pt>
    <dgm:pt modelId="{802980E8-C0A4-4B61-A658-9C762CB27445}" type="pres">
      <dgm:prSet presAssocID="{52027559-D2B3-4C91-BB37-B032BCE86D4E}" presName="root2" presStyleCnt="0"/>
      <dgm:spPr/>
    </dgm:pt>
    <dgm:pt modelId="{0DD55BA4-4D73-46EC-86D4-8A5F2C402E33}" type="pres">
      <dgm:prSet presAssocID="{52027559-D2B3-4C91-BB37-B032BCE86D4E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0A49508-4B30-42A7-AE0B-9A201652B1A0}" type="pres">
      <dgm:prSet presAssocID="{52027559-D2B3-4C91-BB37-B032BCE86D4E}" presName="level3hierChild" presStyleCnt="0"/>
      <dgm:spPr/>
    </dgm:pt>
    <dgm:pt modelId="{EDE56A69-6408-47FC-8F99-748343526169}" type="pres">
      <dgm:prSet presAssocID="{B5D5A5D4-06AE-4BF3-ABA6-C4296026D6A8}" presName="conn2-1" presStyleLbl="parChTrans1D4" presStyleIdx="9" presStyleCnt="15"/>
      <dgm:spPr/>
      <dgm:t>
        <a:bodyPr/>
        <a:lstStyle/>
        <a:p>
          <a:endParaRPr lang="en-IN"/>
        </a:p>
      </dgm:t>
    </dgm:pt>
    <dgm:pt modelId="{24C5DD7C-FADD-4127-AF8A-1CE48E9599C9}" type="pres">
      <dgm:prSet presAssocID="{B5D5A5D4-06AE-4BF3-ABA6-C4296026D6A8}" presName="connTx" presStyleLbl="parChTrans1D4" presStyleIdx="9" presStyleCnt="15"/>
      <dgm:spPr/>
      <dgm:t>
        <a:bodyPr/>
        <a:lstStyle/>
        <a:p>
          <a:endParaRPr lang="en-IN"/>
        </a:p>
      </dgm:t>
    </dgm:pt>
    <dgm:pt modelId="{E253162F-2486-472A-ADD7-9E6A5AF75956}" type="pres">
      <dgm:prSet presAssocID="{F30F4A85-5A5A-401B-BA4D-E6C2CDD16F28}" presName="root2" presStyleCnt="0"/>
      <dgm:spPr/>
    </dgm:pt>
    <dgm:pt modelId="{F0E331B2-AFE9-4166-B1AA-FEFF00FBBD8C}" type="pres">
      <dgm:prSet presAssocID="{F30F4A85-5A5A-401B-BA4D-E6C2CDD16F28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FC57899-F306-4197-8FD1-4F6FD7822D05}" type="pres">
      <dgm:prSet presAssocID="{F30F4A85-5A5A-401B-BA4D-E6C2CDD16F28}" presName="level3hierChild" presStyleCnt="0"/>
      <dgm:spPr/>
    </dgm:pt>
    <dgm:pt modelId="{D3329E55-A92B-469E-AA1F-BC5EDEC63064}" type="pres">
      <dgm:prSet presAssocID="{FA7417BD-FF61-4357-9C3C-F0B7E9250DD3}" presName="conn2-1" presStyleLbl="parChTrans1D4" presStyleIdx="10" presStyleCnt="15"/>
      <dgm:spPr/>
      <dgm:t>
        <a:bodyPr/>
        <a:lstStyle/>
        <a:p>
          <a:endParaRPr lang="en-IN"/>
        </a:p>
      </dgm:t>
    </dgm:pt>
    <dgm:pt modelId="{7341FDAC-3CF7-4A55-983A-4667AF3F2500}" type="pres">
      <dgm:prSet presAssocID="{FA7417BD-FF61-4357-9C3C-F0B7E9250DD3}" presName="connTx" presStyleLbl="parChTrans1D4" presStyleIdx="10" presStyleCnt="15"/>
      <dgm:spPr/>
      <dgm:t>
        <a:bodyPr/>
        <a:lstStyle/>
        <a:p>
          <a:endParaRPr lang="en-IN"/>
        </a:p>
      </dgm:t>
    </dgm:pt>
    <dgm:pt modelId="{DD219025-46A7-4A73-8BA1-762456B83006}" type="pres">
      <dgm:prSet presAssocID="{FB837419-02E6-467A-8C1F-04E147A9FA4D}" presName="root2" presStyleCnt="0"/>
      <dgm:spPr/>
    </dgm:pt>
    <dgm:pt modelId="{8A3E744E-721D-4EB9-B9EF-0016B48DEEDE}" type="pres">
      <dgm:prSet presAssocID="{FB837419-02E6-467A-8C1F-04E147A9FA4D}" presName="LevelTwoTextNode" presStyleLbl="asst3" presStyleIdx="0" presStyleCnt="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CAF99CE-F5F5-46BC-8D8B-38A7610888A3}" type="pres">
      <dgm:prSet presAssocID="{FB837419-02E6-467A-8C1F-04E147A9FA4D}" presName="level3hierChild" presStyleCnt="0"/>
      <dgm:spPr/>
    </dgm:pt>
    <dgm:pt modelId="{90EE1F45-7A52-4D24-95FF-A7DBD8457208}" type="pres">
      <dgm:prSet presAssocID="{145A23F9-647A-48DE-BE5C-9A0BD6893CFB}" presName="conn2-1" presStyleLbl="parChTrans1D4" presStyleIdx="11" presStyleCnt="15"/>
      <dgm:spPr/>
      <dgm:t>
        <a:bodyPr/>
        <a:lstStyle/>
        <a:p>
          <a:endParaRPr lang="en-IN"/>
        </a:p>
      </dgm:t>
    </dgm:pt>
    <dgm:pt modelId="{1113650F-C9C1-4FD9-BBB3-6AC32351BFC0}" type="pres">
      <dgm:prSet presAssocID="{145A23F9-647A-48DE-BE5C-9A0BD6893CFB}" presName="connTx" presStyleLbl="parChTrans1D4" presStyleIdx="11" presStyleCnt="15"/>
      <dgm:spPr/>
      <dgm:t>
        <a:bodyPr/>
        <a:lstStyle/>
        <a:p>
          <a:endParaRPr lang="en-IN"/>
        </a:p>
      </dgm:t>
    </dgm:pt>
    <dgm:pt modelId="{61250D16-2C44-4E22-9885-D58615377E94}" type="pres">
      <dgm:prSet presAssocID="{5F61E6E7-5746-4F72-8BC7-3918AD945EED}" presName="root2" presStyleCnt="0"/>
      <dgm:spPr/>
    </dgm:pt>
    <dgm:pt modelId="{3494E46E-32B3-48A0-AEBD-5C8D3A0D2A63}" type="pres">
      <dgm:prSet presAssocID="{5F61E6E7-5746-4F72-8BC7-3918AD945EED}" presName="LevelTwoTextNode" presStyleLbl="asst3" presStyleIdx="1" presStyleCnt="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63545CF-0324-4D9B-8E72-3882462F863F}" type="pres">
      <dgm:prSet presAssocID="{5F61E6E7-5746-4F72-8BC7-3918AD945EED}" presName="level3hierChild" presStyleCnt="0"/>
      <dgm:spPr/>
    </dgm:pt>
    <dgm:pt modelId="{095EA437-DCE9-4B4D-B197-D45268F899E7}" type="pres">
      <dgm:prSet presAssocID="{1530615B-C89F-4960-9743-CDC1ABB4C6EA}" presName="conn2-1" presStyleLbl="parChTrans1D3" presStyleIdx="4" presStyleCnt="6"/>
      <dgm:spPr/>
      <dgm:t>
        <a:bodyPr/>
        <a:lstStyle/>
        <a:p>
          <a:endParaRPr lang="en-IN"/>
        </a:p>
      </dgm:t>
    </dgm:pt>
    <dgm:pt modelId="{7512AB57-C581-45F6-93AD-C3A77A5F2347}" type="pres">
      <dgm:prSet presAssocID="{1530615B-C89F-4960-9743-CDC1ABB4C6EA}" presName="connTx" presStyleLbl="parChTrans1D3" presStyleIdx="4" presStyleCnt="6"/>
      <dgm:spPr/>
      <dgm:t>
        <a:bodyPr/>
        <a:lstStyle/>
        <a:p>
          <a:endParaRPr lang="en-IN"/>
        </a:p>
      </dgm:t>
    </dgm:pt>
    <dgm:pt modelId="{C8363DDC-89E2-43E6-B7FB-A81ED836E40A}" type="pres">
      <dgm:prSet presAssocID="{2A92EFE6-42EF-49A2-9369-61684830682D}" presName="root2" presStyleCnt="0"/>
      <dgm:spPr/>
    </dgm:pt>
    <dgm:pt modelId="{BAE8E69E-62C3-48F9-8DC3-DE8A7260210E}" type="pres">
      <dgm:prSet presAssocID="{2A92EFE6-42EF-49A2-9369-61684830682D}" presName="LevelTwoTextNode" presStyleLbl="asst2" presStyleIdx="0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882B211-FAFD-4121-ADAA-ADE09709DA85}" type="pres">
      <dgm:prSet presAssocID="{2A92EFE6-42EF-49A2-9369-61684830682D}" presName="level3hierChild" presStyleCnt="0"/>
      <dgm:spPr/>
    </dgm:pt>
    <dgm:pt modelId="{DE8540E5-6775-4531-BBCA-D3C97FF7C101}" type="pres">
      <dgm:prSet presAssocID="{21A77EF4-3227-41E4-AFFF-F555B7F07243}" presName="conn2-1" presStyleLbl="parChTrans1D4" presStyleIdx="12" presStyleCnt="15"/>
      <dgm:spPr/>
      <dgm:t>
        <a:bodyPr/>
        <a:lstStyle/>
        <a:p>
          <a:endParaRPr lang="en-IN"/>
        </a:p>
      </dgm:t>
    </dgm:pt>
    <dgm:pt modelId="{714AB63A-B6A3-477C-AB3B-9CBEDCD7EC4C}" type="pres">
      <dgm:prSet presAssocID="{21A77EF4-3227-41E4-AFFF-F555B7F07243}" presName="connTx" presStyleLbl="parChTrans1D4" presStyleIdx="12" presStyleCnt="15"/>
      <dgm:spPr/>
      <dgm:t>
        <a:bodyPr/>
        <a:lstStyle/>
        <a:p>
          <a:endParaRPr lang="en-IN"/>
        </a:p>
      </dgm:t>
    </dgm:pt>
    <dgm:pt modelId="{D8D543FF-6B8F-4B56-9D87-8C0852F978B4}" type="pres">
      <dgm:prSet presAssocID="{DE0429A7-96CB-4A17-B043-EDEAF54ADAA4}" presName="root2" presStyleCnt="0"/>
      <dgm:spPr/>
    </dgm:pt>
    <dgm:pt modelId="{D29AB24F-DEC9-4B1E-9EB2-2ED8DD0D8A4D}" type="pres">
      <dgm:prSet presAssocID="{DE0429A7-96CB-4A17-B043-EDEAF54ADAA4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CA61CBB-FE99-4E7D-99C2-857977890DED}" type="pres">
      <dgm:prSet presAssocID="{DE0429A7-96CB-4A17-B043-EDEAF54ADAA4}" presName="level3hierChild" presStyleCnt="0"/>
      <dgm:spPr/>
    </dgm:pt>
    <dgm:pt modelId="{59815409-135C-445C-9E90-44D31C41BB21}" type="pres">
      <dgm:prSet presAssocID="{323B532C-981E-4683-AE1B-CD881D90DAAA}" presName="conn2-1" presStyleLbl="parChTrans1D4" presStyleIdx="13" presStyleCnt="15"/>
      <dgm:spPr/>
      <dgm:t>
        <a:bodyPr/>
        <a:lstStyle/>
        <a:p>
          <a:endParaRPr lang="en-IN"/>
        </a:p>
      </dgm:t>
    </dgm:pt>
    <dgm:pt modelId="{552F0DC8-8FE4-43F2-ACAD-A5F8D3AE7B2B}" type="pres">
      <dgm:prSet presAssocID="{323B532C-981E-4683-AE1B-CD881D90DAAA}" presName="connTx" presStyleLbl="parChTrans1D4" presStyleIdx="13" presStyleCnt="15"/>
      <dgm:spPr/>
      <dgm:t>
        <a:bodyPr/>
        <a:lstStyle/>
        <a:p>
          <a:endParaRPr lang="en-IN"/>
        </a:p>
      </dgm:t>
    </dgm:pt>
    <dgm:pt modelId="{4C66848A-0BD3-4BFA-B382-CC302D06D5A0}" type="pres">
      <dgm:prSet presAssocID="{A8B88A83-6C1D-4959-A7BF-76764D299121}" presName="root2" presStyleCnt="0"/>
      <dgm:spPr/>
    </dgm:pt>
    <dgm:pt modelId="{BCEC5279-6463-41E3-8DA9-F943B16FD77D}" type="pres">
      <dgm:prSet presAssocID="{A8B88A83-6C1D-4959-A7BF-76764D299121}" presName="LevelTwoTextNode" presStyleLbl="asst2" presStyleIdx="1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A5CEC70-BD0B-4EA7-8318-F34EC6CD9BBA}" type="pres">
      <dgm:prSet presAssocID="{A8B88A83-6C1D-4959-A7BF-76764D299121}" presName="level3hierChild" presStyleCnt="0"/>
      <dgm:spPr/>
    </dgm:pt>
    <dgm:pt modelId="{EA44DFC3-2956-4D14-834B-C78153F76FE6}" type="pres">
      <dgm:prSet presAssocID="{39749CB8-8EDC-46CB-91B6-C51DF209E20B}" presName="conn2-1" presStyleLbl="parChTrans1D4" presStyleIdx="14" presStyleCnt="15"/>
      <dgm:spPr/>
      <dgm:t>
        <a:bodyPr/>
        <a:lstStyle/>
        <a:p>
          <a:endParaRPr lang="en-IN"/>
        </a:p>
      </dgm:t>
    </dgm:pt>
    <dgm:pt modelId="{F3C16ACE-0A83-46CA-9E09-5C8EC6C2EA0C}" type="pres">
      <dgm:prSet presAssocID="{39749CB8-8EDC-46CB-91B6-C51DF209E20B}" presName="connTx" presStyleLbl="parChTrans1D4" presStyleIdx="14" presStyleCnt="15"/>
      <dgm:spPr/>
      <dgm:t>
        <a:bodyPr/>
        <a:lstStyle/>
        <a:p>
          <a:endParaRPr lang="en-IN"/>
        </a:p>
      </dgm:t>
    </dgm:pt>
    <dgm:pt modelId="{1A874BD5-296A-4F80-B73A-C99A6AF4D914}" type="pres">
      <dgm:prSet presAssocID="{D4F2210D-0343-43A7-BEC9-224C76274527}" presName="root2" presStyleCnt="0"/>
      <dgm:spPr/>
    </dgm:pt>
    <dgm:pt modelId="{6A689126-907E-4ED1-AC8C-71C26DC1E41C}" type="pres">
      <dgm:prSet presAssocID="{D4F2210D-0343-43A7-BEC9-224C76274527}" presName="LevelTwoTextNode" presStyleLbl="asst2" presStyleIdx="2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A6C7362-19E1-46EC-8B75-3F67B1423471}" type="pres">
      <dgm:prSet presAssocID="{D4F2210D-0343-43A7-BEC9-224C76274527}" presName="level3hierChild" presStyleCnt="0"/>
      <dgm:spPr/>
    </dgm:pt>
    <dgm:pt modelId="{D9F18290-FB4A-4C11-8AB1-60B921518FD7}" type="pres">
      <dgm:prSet presAssocID="{C724AD4B-85BE-456A-B8E6-A9002FC03FB8}" presName="conn2-1" presStyleLbl="parChTrans1D3" presStyleIdx="5" presStyleCnt="6"/>
      <dgm:spPr/>
      <dgm:t>
        <a:bodyPr/>
        <a:lstStyle/>
        <a:p>
          <a:endParaRPr lang="en-IN"/>
        </a:p>
      </dgm:t>
    </dgm:pt>
    <dgm:pt modelId="{420A216E-63FD-430A-97BC-58F2DA109282}" type="pres">
      <dgm:prSet presAssocID="{C724AD4B-85BE-456A-B8E6-A9002FC03FB8}" presName="connTx" presStyleLbl="parChTrans1D3" presStyleIdx="5" presStyleCnt="6"/>
      <dgm:spPr/>
      <dgm:t>
        <a:bodyPr/>
        <a:lstStyle/>
        <a:p>
          <a:endParaRPr lang="en-IN"/>
        </a:p>
      </dgm:t>
    </dgm:pt>
    <dgm:pt modelId="{710A2B40-8B61-4ECD-870A-652825B5B11B}" type="pres">
      <dgm:prSet presAssocID="{93B182FB-3390-41EC-A2B8-C9594D72CDEE}" presName="root2" presStyleCnt="0"/>
      <dgm:spPr/>
    </dgm:pt>
    <dgm:pt modelId="{6F22EB7D-6666-453F-B394-E5DC80E07940}" type="pres">
      <dgm:prSet presAssocID="{93B182FB-3390-41EC-A2B8-C9594D72CDEE}" presName="LevelTwoTextNode" presStyleLbl="asst2" presStyleIdx="3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072F4F6-A6C2-4E2F-A032-B6E64235D048}" type="pres">
      <dgm:prSet presAssocID="{93B182FB-3390-41EC-A2B8-C9594D72CDEE}" presName="level3hierChild" presStyleCnt="0"/>
      <dgm:spPr/>
    </dgm:pt>
    <dgm:pt modelId="{BC8B0211-0FD3-4B42-A2C8-3D27719E7B8E}" type="pres">
      <dgm:prSet presAssocID="{46A321CB-4863-498D-9D4C-7892FDB97207}" presName="conn2-1" presStyleLbl="parChTrans1D2" presStyleIdx="2" presStyleCnt="3"/>
      <dgm:spPr/>
      <dgm:t>
        <a:bodyPr/>
        <a:lstStyle/>
        <a:p>
          <a:endParaRPr lang="en-IN"/>
        </a:p>
      </dgm:t>
    </dgm:pt>
    <dgm:pt modelId="{55186010-B5C9-48DC-AF86-D37B85C23461}" type="pres">
      <dgm:prSet presAssocID="{46A321CB-4863-498D-9D4C-7892FDB97207}" presName="connTx" presStyleLbl="parChTrans1D2" presStyleIdx="2" presStyleCnt="3"/>
      <dgm:spPr/>
      <dgm:t>
        <a:bodyPr/>
        <a:lstStyle/>
        <a:p>
          <a:endParaRPr lang="en-IN"/>
        </a:p>
      </dgm:t>
    </dgm:pt>
    <dgm:pt modelId="{1B473F33-3EC6-48C6-924B-331260272F6B}" type="pres">
      <dgm:prSet presAssocID="{39FD01BC-D505-4BA1-8063-BD1A6A23543F}" presName="root2" presStyleCnt="0"/>
      <dgm:spPr/>
    </dgm:pt>
    <dgm:pt modelId="{07CB2BEE-9E3C-435C-9593-032F57048595}" type="pres">
      <dgm:prSet presAssocID="{39FD01BC-D505-4BA1-8063-BD1A6A23543F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72C19CE-289C-423A-AD0E-B779A5129AB9}" type="pres">
      <dgm:prSet presAssocID="{39FD01BC-D505-4BA1-8063-BD1A6A23543F}" presName="level3hierChild" presStyleCnt="0"/>
      <dgm:spPr/>
    </dgm:pt>
  </dgm:ptLst>
  <dgm:cxnLst>
    <dgm:cxn modelId="{CA81F80E-B681-4336-B395-A063C1A5A160}" type="presOf" srcId="{58BF7379-A471-4478-B0D8-A4B1ACEA8261}" destId="{010BFA34-810D-435F-A968-81C9028CA163}" srcOrd="1" destOrd="0" presId="urn:microsoft.com/office/officeart/2008/layout/HorizontalMultiLevelHierarchy"/>
    <dgm:cxn modelId="{9A8F8D87-6548-4501-A4C3-8A4AD19A3FB6}" type="presOf" srcId="{39FD01BC-D505-4BA1-8063-BD1A6A23543F}" destId="{07CB2BEE-9E3C-435C-9593-032F57048595}" srcOrd="0" destOrd="0" presId="urn:microsoft.com/office/officeart/2008/layout/HorizontalMultiLevelHierarchy"/>
    <dgm:cxn modelId="{34E32A71-6E20-4704-BE69-61EBD78A0722}" srcId="{E2EC5DE1-F1B0-4280-A948-6C705CC6AFB2}" destId="{26A06826-FFDA-4472-A19E-3A2BABE529E5}" srcOrd="0" destOrd="0" parTransId="{C2B0A1BF-0F62-4832-864D-696D46B17349}" sibTransId="{95C379C4-1FF0-493B-B59D-7110FCFB0DF9}"/>
    <dgm:cxn modelId="{A7AB7B7F-5ABD-488E-8BC9-B60C20DDDC43}" srcId="{532ED263-B729-444F-812B-540C376D2D9C}" destId="{B0CB1DCC-3DB5-416E-A12C-69DB821D7BA1}" srcOrd="0" destOrd="0" parTransId="{8AA9418D-EFE6-4597-BFC1-AEEF3602E653}" sibTransId="{7F10B14E-23E6-4077-9236-B02865168BAB}"/>
    <dgm:cxn modelId="{ABD88069-3A59-43E2-9493-2A34A50087BD}" type="presOf" srcId="{ACA0C718-C1C6-47CB-860D-4D58667CEBCD}" destId="{B758CD48-1189-4C39-9AFF-6EA24B766372}" srcOrd="0" destOrd="0" presId="urn:microsoft.com/office/officeart/2008/layout/HorizontalMultiLevelHierarchy"/>
    <dgm:cxn modelId="{6EBB593D-8FEF-4447-A971-6516CC6E840A}" type="presOf" srcId="{F30F4A85-5A5A-401B-BA4D-E6C2CDD16F28}" destId="{F0E331B2-AFE9-4166-B1AA-FEFF00FBBD8C}" srcOrd="0" destOrd="0" presId="urn:microsoft.com/office/officeart/2008/layout/HorizontalMultiLevelHierarchy"/>
    <dgm:cxn modelId="{F4FA62E0-CD44-46BB-8881-8EA4762AB4F5}" type="presOf" srcId="{53EE3979-6E51-4747-BE28-3D34C8705F88}" destId="{04CF7074-514D-4792-89EE-51DE808DD4F7}" srcOrd="0" destOrd="0" presId="urn:microsoft.com/office/officeart/2008/layout/HorizontalMultiLevelHierarchy"/>
    <dgm:cxn modelId="{ED4AFCFD-F7AA-4691-8253-609413A970FB}" type="presOf" srcId="{B5D5A5D4-06AE-4BF3-ABA6-C4296026D6A8}" destId="{24C5DD7C-FADD-4127-AF8A-1CE48E9599C9}" srcOrd="1" destOrd="0" presId="urn:microsoft.com/office/officeart/2008/layout/HorizontalMultiLevelHierarchy"/>
    <dgm:cxn modelId="{E8B2AD2C-0842-4CA1-9AF0-8B1D148C7C53}" srcId="{F93DD2D9-7E5D-4EDC-A53B-A35F8F4A40C1}" destId="{2A92EFE6-42EF-49A2-9369-61684830682D}" srcOrd="1" destOrd="0" parTransId="{1530615B-C89F-4960-9743-CDC1ABB4C6EA}" sibTransId="{6592457C-85D1-4BD2-B8C4-B6BF79EAD829}"/>
    <dgm:cxn modelId="{4782B4FF-F350-4FE3-98B1-9A624E9D7A79}" type="presOf" srcId="{1530615B-C89F-4960-9743-CDC1ABB4C6EA}" destId="{095EA437-DCE9-4B4D-B197-D45268F899E7}" srcOrd="0" destOrd="0" presId="urn:microsoft.com/office/officeart/2008/layout/HorizontalMultiLevelHierarchy"/>
    <dgm:cxn modelId="{06E56DB0-ABA6-4BD8-BC48-FD1F941CA7E4}" type="presOf" srcId="{F93DD2D9-7E5D-4EDC-A53B-A35F8F4A40C1}" destId="{6B545225-648D-498C-90C2-8980A59909FF}" srcOrd="0" destOrd="0" presId="urn:microsoft.com/office/officeart/2008/layout/HorizontalMultiLevelHierarchy"/>
    <dgm:cxn modelId="{47771BC0-7B27-4910-A731-3667E097EF26}" type="presOf" srcId="{C724AD4B-85BE-456A-B8E6-A9002FC03FB8}" destId="{420A216E-63FD-430A-97BC-58F2DA109282}" srcOrd="1" destOrd="0" presId="urn:microsoft.com/office/officeart/2008/layout/HorizontalMultiLevelHierarchy"/>
    <dgm:cxn modelId="{1C7D176E-E086-4BFA-9AFE-A7C13AAE5BFB}" type="presOf" srcId="{53EE3979-6E51-4747-BE28-3D34C8705F88}" destId="{3EEDFA40-C6EE-4531-A249-E5B3193F94FC}" srcOrd="1" destOrd="0" presId="urn:microsoft.com/office/officeart/2008/layout/HorizontalMultiLevelHierarchy"/>
    <dgm:cxn modelId="{670EDE8D-4ADA-49AF-BCA3-5EF5D6230E71}" type="presOf" srcId="{41A1C2A5-2574-4CE4-A1C1-540BA896878F}" destId="{EBDC611B-4F8E-4345-B627-934F74506DE5}" srcOrd="0" destOrd="0" presId="urn:microsoft.com/office/officeart/2008/layout/HorizontalMultiLevelHierarchy"/>
    <dgm:cxn modelId="{05CF90DF-EF15-42D6-9C8D-B801DD46C916}" type="presOf" srcId="{D68C7204-6252-4D29-AA97-2B815D97EFD7}" destId="{925ABB73-463E-4D18-A165-8957A8D3E8C9}" srcOrd="0" destOrd="0" presId="urn:microsoft.com/office/officeart/2008/layout/HorizontalMultiLevelHierarchy"/>
    <dgm:cxn modelId="{9A954D22-9A89-4882-A5E1-592576D4A567}" type="presOf" srcId="{21A77EF4-3227-41E4-AFFF-F555B7F07243}" destId="{DE8540E5-6775-4531-BBCA-D3C97FF7C101}" srcOrd="0" destOrd="0" presId="urn:microsoft.com/office/officeart/2008/layout/HorizontalMultiLevelHierarchy"/>
    <dgm:cxn modelId="{BF6D4AF1-EBE8-469C-A64D-7CFA70FAC76D}" type="presOf" srcId="{39749CB8-8EDC-46CB-91B6-C51DF209E20B}" destId="{EA44DFC3-2956-4D14-834B-C78153F76FE6}" srcOrd="0" destOrd="0" presId="urn:microsoft.com/office/officeart/2008/layout/HorizontalMultiLevelHierarchy"/>
    <dgm:cxn modelId="{D7B7CCAB-624A-471A-98A9-D77CC56A3E6D}" type="presOf" srcId="{F3BE6A53-2391-4848-8678-1F75FC0976FD}" destId="{77FB314D-3DDA-472C-B6AD-BB86CE2709CF}" srcOrd="0" destOrd="0" presId="urn:microsoft.com/office/officeart/2008/layout/HorizontalMultiLevelHierarchy"/>
    <dgm:cxn modelId="{C5036144-0B7A-4BC1-8C15-5D68B1A71811}" type="presOf" srcId="{642C0448-CA17-4A77-B5A7-33BEE76219A2}" destId="{236545CC-A17E-4BC0-8B4B-25B05FB20CB2}" srcOrd="0" destOrd="0" presId="urn:microsoft.com/office/officeart/2008/layout/HorizontalMultiLevelHierarchy"/>
    <dgm:cxn modelId="{073DC848-1DBF-4CA1-9620-4E69CA05C2D3}" srcId="{F62D14FC-251D-490E-ABF5-683FBEC47403}" destId="{EE8B624B-61B1-459B-9374-4A82FE3BEF2B}" srcOrd="0" destOrd="0" parTransId="{565E25BD-B986-4C77-B692-4895755319E7}" sibTransId="{F1C2163A-B0A1-4314-8ED7-917192C93794}"/>
    <dgm:cxn modelId="{4A9961AE-A4B1-4117-A6F1-0948137ED38F}" type="presOf" srcId="{DFB6CC28-5DC8-466C-9959-C7A0E12C23EB}" destId="{D856F3BA-776B-4F49-B778-04BE189B7118}" srcOrd="0" destOrd="0" presId="urn:microsoft.com/office/officeart/2008/layout/HorizontalMultiLevelHierarchy"/>
    <dgm:cxn modelId="{53D25B88-E14F-467D-9B69-E8DF53D27D6E}" type="presOf" srcId="{B0CB1DCC-3DB5-416E-A12C-69DB821D7BA1}" destId="{1E6CDC48-94DD-4283-99AB-DD003E0AC271}" srcOrd="0" destOrd="0" presId="urn:microsoft.com/office/officeart/2008/layout/HorizontalMultiLevelHierarchy"/>
    <dgm:cxn modelId="{417BC6E3-1177-455A-8E03-65EC636A93A4}" type="presOf" srcId="{46A321CB-4863-498D-9D4C-7892FDB97207}" destId="{55186010-B5C9-48DC-AF86-D37B85C23461}" srcOrd="1" destOrd="0" presId="urn:microsoft.com/office/officeart/2008/layout/HorizontalMultiLevelHierarchy"/>
    <dgm:cxn modelId="{505EDB4C-2478-43C3-8322-C1B2A684BE21}" srcId="{52027559-D2B3-4C91-BB37-B032BCE86D4E}" destId="{5F61E6E7-5746-4F72-8BC7-3918AD945EED}" srcOrd="2" destOrd="0" parTransId="{145A23F9-647A-48DE-BE5C-9A0BD6893CFB}" sibTransId="{D62FD9B9-D1FF-4297-A072-4875C0425FD5}"/>
    <dgm:cxn modelId="{91A41504-7E3D-44FC-886C-50262921AA2A}" type="presOf" srcId="{26A06826-FFDA-4472-A19E-3A2BABE529E5}" destId="{2C5B8876-2ECF-4365-A6B1-7D2D26800489}" srcOrd="0" destOrd="0" presId="urn:microsoft.com/office/officeart/2008/layout/HorizontalMultiLevelHierarchy"/>
    <dgm:cxn modelId="{2A85F12C-474F-4DA1-9A31-2CDE653A0468}" srcId="{F62D14FC-251D-490E-ABF5-683FBEC47403}" destId="{41A1C2A5-2574-4CE4-A1C1-540BA896878F}" srcOrd="2" destOrd="0" parTransId="{53606C14-E5F3-41B6-BE5B-E59D7BB4F5F4}" sibTransId="{E0810D03-39B9-4E12-B4D9-499037D23076}"/>
    <dgm:cxn modelId="{48A24A6C-D029-48B8-BC0C-94CFA623882B}" type="presOf" srcId="{FA7417BD-FF61-4357-9C3C-F0B7E9250DD3}" destId="{7341FDAC-3CF7-4A55-983A-4667AF3F2500}" srcOrd="1" destOrd="0" presId="urn:microsoft.com/office/officeart/2008/layout/HorizontalMultiLevelHierarchy"/>
    <dgm:cxn modelId="{AF1626AF-927A-4D02-82C9-81FE202A2963}" type="presOf" srcId="{D0035F54-E236-4DD1-A61F-D448C80E8E4B}" destId="{6E9B5D47-DB87-4EA5-AA73-26DB2AB9C80E}" srcOrd="1" destOrd="0" presId="urn:microsoft.com/office/officeart/2008/layout/HorizontalMultiLevelHierarchy"/>
    <dgm:cxn modelId="{85D92CEE-C4BE-42DD-99FC-4C41DD96C532}" type="presOf" srcId="{58BF7379-A471-4478-B0D8-A4B1ACEA8261}" destId="{72204321-8D06-43C1-93AB-40DCFDC7928D}" srcOrd="0" destOrd="0" presId="urn:microsoft.com/office/officeart/2008/layout/HorizontalMultiLevelHierarchy"/>
    <dgm:cxn modelId="{2717588E-FD70-4701-ACF4-FBAE6F3AB7C9}" srcId="{532ED263-B729-444F-812B-540C376D2D9C}" destId="{F93DD2D9-7E5D-4EDC-A53B-A35F8F4A40C1}" srcOrd="1" destOrd="0" parTransId="{371F866E-DAF6-46F0-94ED-014AC2873B5F}" sibTransId="{BF2EFE20-85EB-4B6F-AC7C-E0075E142D79}"/>
    <dgm:cxn modelId="{068F7240-C850-4550-9C15-F0797596E743}" srcId="{2A92EFE6-42EF-49A2-9369-61684830682D}" destId="{DE0429A7-96CB-4A17-B043-EDEAF54ADAA4}" srcOrd="0" destOrd="0" parTransId="{21A77EF4-3227-41E4-AFFF-F555B7F07243}" sibTransId="{D87F0E60-A00B-4A8E-89A2-1FBEB19B51AB}"/>
    <dgm:cxn modelId="{1D61B2B5-5748-480D-BC1C-31B302AF30E7}" type="presOf" srcId="{145A23F9-647A-48DE-BE5C-9A0BD6893CFB}" destId="{90EE1F45-7A52-4D24-95FF-A7DBD8457208}" srcOrd="0" destOrd="0" presId="urn:microsoft.com/office/officeart/2008/layout/HorizontalMultiLevelHierarchy"/>
    <dgm:cxn modelId="{B378ECAB-E15D-4DA0-BF86-E6E4D89348EA}" type="presOf" srcId="{EE8B624B-61B1-459B-9374-4A82FE3BEF2B}" destId="{06FA9082-D4B3-434A-83FB-2A9BBCCE78BE}" srcOrd="0" destOrd="0" presId="urn:microsoft.com/office/officeart/2008/layout/HorizontalMultiLevelHierarchy"/>
    <dgm:cxn modelId="{0B1011A1-2B82-4BA4-84A6-BCA2F906F0D9}" type="presOf" srcId="{F62D14FC-251D-490E-ABF5-683FBEC47403}" destId="{5AB98F71-B37A-475D-AFDA-3DD91C83220E}" srcOrd="0" destOrd="0" presId="urn:microsoft.com/office/officeart/2008/layout/HorizontalMultiLevelHierarchy"/>
    <dgm:cxn modelId="{AF69EFF3-C7F9-49BD-A0F6-AC3E49A4E427}" type="presOf" srcId="{323B532C-981E-4683-AE1B-CD881D90DAAA}" destId="{552F0DC8-8FE4-43F2-ACAD-A5F8D3AE7B2B}" srcOrd="1" destOrd="0" presId="urn:microsoft.com/office/officeart/2008/layout/HorizontalMultiLevelHierarchy"/>
    <dgm:cxn modelId="{0C7A479F-339A-4B0B-B8F7-58957C50CE8A}" srcId="{B0CB1DCC-3DB5-416E-A12C-69DB821D7BA1}" destId="{F62D14FC-251D-490E-ABF5-683FBEC47403}" srcOrd="1" destOrd="0" parTransId="{F2CB2318-0B86-4B8F-A3F7-A662E1E16BBD}" sibTransId="{D72BE2DB-072B-46E3-AE68-43A3AAECF548}"/>
    <dgm:cxn modelId="{36C55D8A-FE1E-4F2F-A5E4-EA460AB919F4}" type="presOf" srcId="{F2CB2318-0B86-4B8F-A3F7-A662E1E16BBD}" destId="{1B7E9BE7-C0A3-4F2B-9674-71A290A7B997}" srcOrd="1" destOrd="0" presId="urn:microsoft.com/office/officeart/2008/layout/HorizontalMultiLevelHierarchy"/>
    <dgm:cxn modelId="{5B432E5F-9075-4F1D-867F-05166E51A2D0}" srcId="{3CC33081-25B4-4066-AD10-D3D34967E144}" destId="{E2EC5DE1-F1B0-4280-A948-6C705CC6AFB2}" srcOrd="0" destOrd="0" parTransId="{F3BE6A53-2391-4848-8678-1F75FC0976FD}" sibTransId="{66C56C26-F632-43AE-8386-4C8098445690}"/>
    <dgm:cxn modelId="{D497F301-28DE-4F62-8E51-12E3B75F2907}" srcId="{F62D14FC-251D-490E-ABF5-683FBEC47403}" destId="{1019CE41-F27F-4EE0-A04A-797BF28353FC}" srcOrd="1" destOrd="0" parTransId="{642C0448-CA17-4A77-B5A7-33BEE76219A2}" sibTransId="{6E0AE7DF-BAB6-4856-A3F9-6846F3E3DAD8}"/>
    <dgm:cxn modelId="{841FB7D0-7D28-4C47-BD80-63F29B99D058}" type="presOf" srcId="{1530615B-C89F-4960-9743-CDC1ABB4C6EA}" destId="{7512AB57-C581-45F6-93AD-C3A77A5F2347}" srcOrd="1" destOrd="0" presId="urn:microsoft.com/office/officeart/2008/layout/HorizontalMultiLevelHierarchy"/>
    <dgm:cxn modelId="{BCC8D852-CB38-4C5A-8B3A-396DB8C63425}" type="presOf" srcId="{52027559-D2B3-4C91-BB37-B032BCE86D4E}" destId="{0DD55BA4-4D73-46EC-86D4-8A5F2C402E33}" srcOrd="0" destOrd="0" presId="urn:microsoft.com/office/officeart/2008/layout/HorizontalMultiLevelHierarchy"/>
    <dgm:cxn modelId="{75BD1F9A-CA3B-46A6-98D1-D3668E161974}" type="presOf" srcId="{371F866E-DAF6-46F0-94ED-014AC2873B5F}" destId="{3B38C210-F02E-48A1-A19F-A46EC1E39DA4}" srcOrd="1" destOrd="0" presId="urn:microsoft.com/office/officeart/2008/layout/HorizontalMultiLevelHierarchy"/>
    <dgm:cxn modelId="{4B43EDCE-604F-48BF-B52F-901C8C3DAFC3}" type="presOf" srcId="{E2EC5DE1-F1B0-4280-A948-6C705CC6AFB2}" destId="{86604104-8665-4E4E-9CBC-B565BC7F2DAA}" srcOrd="0" destOrd="0" presId="urn:microsoft.com/office/officeart/2008/layout/HorizontalMultiLevelHierarchy"/>
    <dgm:cxn modelId="{AC8C07A1-D46D-42D7-837F-2BB685FD020F}" srcId="{F93DD2D9-7E5D-4EDC-A53B-A35F8F4A40C1}" destId="{52027559-D2B3-4C91-BB37-B032BCE86D4E}" srcOrd="0" destOrd="0" parTransId="{53EE3979-6E51-4747-BE28-3D34C8705F88}" sibTransId="{F0CDF3A0-2436-47F1-97AE-0B04D1CB77F5}"/>
    <dgm:cxn modelId="{94BAA287-2F08-489B-AB37-8131399EAA3A}" type="presOf" srcId="{D0035F54-E236-4DD1-A61F-D448C80E8E4B}" destId="{741EEB5B-3B49-43E1-884F-44040FC6A928}" srcOrd="0" destOrd="0" presId="urn:microsoft.com/office/officeart/2008/layout/HorizontalMultiLevelHierarchy"/>
    <dgm:cxn modelId="{F0B928E4-09EA-40E2-86B1-F4E7FBCC3AF2}" type="presOf" srcId="{5F61E6E7-5746-4F72-8BC7-3918AD945EED}" destId="{3494E46E-32B3-48A0-AEBD-5C8D3A0D2A63}" srcOrd="0" destOrd="0" presId="urn:microsoft.com/office/officeart/2008/layout/HorizontalMultiLevelHierarchy"/>
    <dgm:cxn modelId="{256B9C04-F0C6-4A7A-B807-FD73E7276F4E}" type="presOf" srcId="{ACA0C718-C1C6-47CB-860D-4D58667CEBCD}" destId="{076A028F-AC96-4BC0-8E95-3D72EA64C985}" srcOrd="1" destOrd="0" presId="urn:microsoft.com/office/officeart/2008/layout/HorizontalMultiLevelHierarchy"/>
    <dgm:cxn modelId="{81C32121-D219-4409-86F8-64D7869F32A3}" type="presOf" srcId="{145A23F9-647A-48DE-BE5C-9A0BD6893CFB}" destId="{1113650F-C9C1-4FD9-BBB3-6AC32351BFC0}" srcOrd="1" destOrd="0" presId="urn:microsoft.com/office/officeart/2008/layout/HorizontalMultiLevelHierarchy"/>
    <dgm:cxn modelId="{7ED165A2-6CBD-4131-B8DB-2A5EAF357A2F}" type="presOf" srcId="{DFB6CC28-5DC8-466C-9959-C7A0E12C23EB}" destId="{689D612B-EAE8-4324-8181-112D2E465664}" srcOrd="1" destOrd="0" presId="urn:microsoft.com/office/officeart/2008/layout/HorizontalMultiLevelHierarchy"/>
    <dgm:cxn modelId="{59F8147F-1D69-4C52-88EB-301EED777F9C}" srcId="{B0CB1DCC-3DB5-416E-A12C-69DB821D7BA1}" destId="{3CC33081-25B4-4066-AD10-D3D34967E144}" srcOrd="0" destOrd="0" parTransId="{D0035F54-E236-4DD1-A61F-D448C80E8E4B}" sibTransId="{BD0DC971-8DC5-470A-906E-10967FC6AE7E}"/>
    <dgm:cxn modelId="{89B30D1E-1DF2-4EEC-827B-9B1A93D4D001}" srcId="{2A92EFE6-42EF-49A2-9369-61684830682D}" destId="{D4F2210D-0343-43A7-BEC9-224C76274527}" srcOrd="2" destOrd="0" parTransId="{39749CB8-8EDC-46CB-91B6-C51DF209E20B}" sibTransId="{C2D8E386-5592-4F80-9AB0-C9B1ABC64917}"/>
    <dgm:cxn modelId="{F676C2AD-E6AC-4039-B958-FB3351EDC407}" type="presOf" srcId="{036A589D-4D55-4BE6-9B4E-0A6A793C1414}" destId="{436C1AA0-41A5-45EA-84FE-C9E0A4FB87DF}" srcOrd="0" destOrd="0" presId="urn:microsoft.com/office/officeart/2008/layout/HorizontalMultiLevelHierarchy"/>
    <dgm:cxn modelId="{7BB5E85E-7715-4FE5-BDA4-85E1727A549A}" type="presOf" srcId="{A8B88A83-6C1D-4959-A7BF-76764D299121}" destId="{BCEC5279-6463-41E3-8DA9-F943B16FD77D}" srcOrd="0" destOrd="0" presId="urn:microsoft.com/office/officeart/2008/layout/HorizontalMultiLevelHierarchy"/>
    <dgm:cxn modelId="{4FEB3DA9-5B36-4E43-B904-67C1041976CF}" type="presOf" srcId="{FB837419-02E6-467A-8C1F-04E147A9FA4D}" destId="{8A3E744E-721D-4EB9-B9EF-0016B48DEEDE}" srcOrd="0" destOrd="0" presId="urn:microsoft.com/office/officeart/2008/layout/HorizontalMultiLevelHierarchy"/>
    <dgm:cxn modelId="{FE038461-D1ED-407F-BDB7-414BE866D2CC}" srcId="{E2EC5DE1-F1B0-4280-A948-6C705CC6AFB2}" destId="{FCC077C0-7C21-4EEB-84E5-D1CAFD8C6BD1}" srcOrd="1" destOrd="0" parTransId="{4AEF3ACC-2770-4272-98FC-A0BDB0032CE9}" sibTransId="{7C9C69E1-8E00-4F55-B134-B7FE2475A760}"/>
    <dgm:cxn modelId="{098F7662-7EB2-4E69-BB33-7CABC6F1CD19}" type="presOf" srcId="{D4F2210D-0343-43A7-BEC9-224C76274527}" destId="{6A689126-907E-4ED1-AC8C-71C26DC1E41C}" srcOrd="0" destOrd="0" presId="urn:microsoft.com/office/officeart/2008/layout/HorizontalMultiLevelHierarchy"/>
    <dgm:cxn modelId="{CD7823C4-43AD-43D0-B355-EAB77615D09B}" srcId="{3CC33081-25B4-4066-AD10-D3D34967E144}" destId="{A5880F46-6F7B-4431-BEE5-258E7715FC2A}" srcOrd="1" destOrd="0" parTransId="{ACA0C718-C1C6-47CB-860D-4D58667CEBCD}" sibTransId="{7442A193-84B0-450E-B5AB-1BD0A306666F}"/>
    <dgm:cxn modelId="{D4C61B1B-DE3A-4E20-947B-54B9FB9E005E}" srcId="{F93DD2D9-7E5D-4EDC-A53B-A35F8F4A40C1}" destId="{93B182FB-3390-41EC-A2B8-C9594D72CDEE}" srcOrd="2" destOrd="0" parTransId="{C724AD4B-85BE-456A-B8E6-A9002FC03FB8}" sibTransId="{0D37E9E9-70DC-4653-B815-9C0DADC761B9}"/>
    <dgm:cxn modelId="{4ED3FCAF-2B84-4E53-9071-04C2B65CBF66}" type="presOf" srcId="{F2CB2318-0B86-4B8F-A3F7-A662E1E16BBD}" destId="{258D59F5-50E2-4A7D-B31E-8DC567CC8998}" srcOrd="0" destOrd="0" presId="urn:microsoft.com/office/officeart/2008/layout/HorizontalMultiLevelHierarchy"/>
    <dgm:cxn modelId="{7659A684-08F1-4D69-A729-2DD8D80778CA}" type="presOf" srcId="{4AEF3ACC-2770-4272-98FC-A0BDB0032CE9}" destId="{C75980D1-8054-43B9-A166-662288A04804}" srcOrd="0" destOrd="0" presId="urn:microsoft.com/office/officeart/2008/layout/HorizontalMultiLevelHierarchy"/>
    <dgm:cxn modelId="{E0266B11-CD2C-4ADA-94E3-492ECAD493C7}" type="presOf" srcId="{565E25BD-B986-4C77-B692-4895755319E7}" destId="{D9E1378F-8D5D-415B-AC88-796A512C54A2}" srcOrd="1" destOrd="0" presId="urn:microsoft.com/office/officeart/2008/layout/HorizontalMultiLevelHierarchy"/>
    <dgm:cxn modelId="{717FD871-4FE7-4133-B7D7-73C6812E448B}" type="presOf" srcId="{46A321CB-4863-498D-9D4C-7892FDB97207}" destId="{BC8B0211-0FD3-4B42-A2C8-3D27719E7B8E}" srcOrd="0" destOrd="0" presId="urn:microsoft.com/office/officeart/2008/layout/HorizontalMultiLevelHierarchy"/>
    <dgm:cxn modelId="{2892DB92-DF1A-45B7-BD50-6746D1C6CAD5}" srcId="{B0CB1DCC-3DB5-416E-A12C-69DB821D7BA1}" destId="{F6EACFCF-99A7-4EA9-99B5-E05AC63A82B6}" srcOrd="2" destOrd="0" parTransId="{DFB6CC28-5DC8-466C-9959-C7A0E12C23EB}" sibTransId="{5F408A35-A62A-47EC-AD1F-8A5F1F239118}"/>
    <dgm:cxn modelId="{6E7EF6AD-69B4-4D28-901F-3286AE5E33F1}" type="presOf" srcId="{AB85CA3D-529A-47BE-BEA6-7B9F6A7E9575}" destId="{C597E63B-E3A3-4B6A-8835-33510D4507C3}" srcOrd="1" destOrd="0" presId="urn:microsoft.com/office/officeart/2008/layout/HorizontalMultiLevelHierarchy"/>
    <dgm:cxn modelId="{3564C971-73C1-405E-AAC6-BED4D6FB2207}" srcId="{E2EC5DE1-F1B0-4280-A948-6C705CC6AFB2}" destId="{15849A80-FF09-445B-BC89-673E47AC3698}" srcOrd="2" destOrd="0" parTransId="{AB85CA3D-529A-47BE-BEA6-7B9F6A7E9575}" sibTransId="{0EA45B80-5D27-45CA-A2DF-936E7F628919}"/>
    <dgm:cxn modelId="{5E5A2A5D-0AFA-41C3-A905-FD202B169428}" srcId="{2A92EFE6-42EF-49A2-9369-61684830682D}" destId="{A8B88A83-6C1D-4959-A7BF-76764D299121}" srcOrd="1" destOrd="0" parTransId="{323B532C-981E-4683-AE1B-CD881D90DAAA}" sibTransId="{9B3CF133-C056-45E6-86B4-A3F5ADC411A0}"/>
    <dgm:cxn modelId="{48669B91-CE47-40B7-807F-87716259F2DE}" type="presOf" srcId="{93B182FB-3390-41EC-A2B8-C9594D72CDEE}" destId="{6F22EB7D-6666-453F-B394-E5DC80E07940}" srcOrd="0" destOrd="0" presId="urn:microsoft.com/office/officeart/2008/layout/HorizontalMultiLevelHierarchy"/>
    <dgm:cxn modelId="{5372C5E6-A455-4F4E-9475-9AAEA602DB97}" type="presOf" srcId="{565E25BD-B986-4C77-B692-4895755319E7}" destId="{8FD4AB77-E829-4977-A210-EA79F475F163}" srcOrd="0" destOrd="0" presId="urn:microsoft.com/office/officeart/2008/layout/HorizontalMultiLevelHierarchy"/>
    <dgm:cxn modelId="{42CCB521-556A-4FC8-9CEE-C2B2292D6582}" type="presOf" srcId="{53606C14-E5F3-41B6-BE5B-E59D7BB4F5F4}" destId="{9D68FDBD-3979-4051-8177-0DD4DFEACE40}" srcOrd="0" destOrd="0" presId="urn:microsoft.com/office/officeart/2008/layout/HorizontalMultiLevelHierarchy"/>
    <dgm:cxn modelId="{ED9D7D10-289A-4C6B-9BB9-AF0DC2DFBCCD}" type="presOf" srcId="{4AEF3ACC-2770-4272-98FC-A0BDB0032CE9}" destId="{68D0DE09-EC79-4CA1-8D23-2882CA9BD4FB}" srcOrd="1" destOrd="0" presId="urn:microsoft.com/office/officeart/2008/layout/HorizontalMultiLevelHierarchy"/>
    <dgm:cxn modelId="{DAC591F9-4F6C-46B9-8132-B3A9B83EF602}" type="presOf" srcId="{F6EACFCF-99A7-4EA9-99B5-E05AC63A82B6}" destId="{09459E6C-3E1B-4520-844C-2E4EAACFDD35}" srcOrd="0" destOrd="0" presId="urn:microsoft.com/office/officeart/2008/layout/HorizontalMultiLevelHierarchy"/>
    <dgm:cxn modelId="{09564A17-7950-4269-AAE1-B47357A5670D}" type="presOf" srcId="{C2B0A1BF-0F62-4832-864D-696D46B17349}" destId="{1DED8BAD-1D1E-48B5-825E-F51948B6F4F8}" srcOrd="1" destOrd="0" presId="urn:microsoft.com/office/officeart/2008/layout/HorizontalMultiLevelHierarchy"/>
    <dgm:cxn modelId="{F641A28E-151E-4CE9-B123-A8860F279E22}" srcId="{3CC33081-25B4-4066-AD10-D3D34967E144}" destId="{036A589D-4D55-4BE6-9B4E-0A6A793C1414}" srcOrd="2" destOrd="0" parTransId="{58BF7379-A471-4478-B0D8-A4B1ACEA8261}" sibTransId="{CCAC309F-ED35-4A90-9D96-E1C2FC5A5601}"/>
    <dgm:cxn modelId="{6C683F8F-A56F-4939-AEF5-D9330E409D92}" type="presOf" srcId="{FA7417BD-FF61-4357-9C3C-F0B7E9250DD3}" destId="{D3329E55-A92B-469E-AA1F-BC5EDEC63064}" srcOrd="0" destOrd="0" presId="urn:microsoft.com/office/officeart/2008/layout/HorizontalMultiLevelHierarchy"/>
    <dgm:cxn modelId="{032496FA-2489-4482-A2B2-5A0F6C6499C9}" type="presOf" srcId="{DE0429A7-96CB-4A17-B043-EDEAF54ADAA4}" destId="{D29AB24F-DEC9-4B1E-9EB2-2ED8DD0D8A4D}" srcOrd="0" destOrd="0" presId="urn:microsoft.com/office/officeart/2008/layout/HorizontalMultiLevelHierarchy"/>
    <dgm:cxn modelId="{52AC3DE5-ADA0-476B-9251-0B895901C269}" type="presOf" srcId="{8AA9418D-EFE6-4597-BFC1-AEEF3602E653}" destId="{1642E357-DA58-4A00-96D4-4713452D7A03}" srcOrd="1" destOrd="0" presId="urn:microsoft.com/office/officeart/2008/layout/HorizontalMultiLevelHierarchy"/>
    <dgm:cxn modelId="{757D6975-8035-4893-8D6D-E07246935288}" type="presOf" srcId="{371F866E-DAF6-46F0-94ED-014AC2873B5F}" destId="{ACBA8249-AF86-40B6-B657-FDAA6844E668}" srcOrd="0" destOrd="0" presId="urn:microsoft.com/office/officeart/2008/layout/HorizontalMultiLevelHierarchy"/>
    <dgm:cxn modelId="{AFEFF016-46BD-46C6-A7FA-CED087837DF7}" type="presOf" srcId="{21A77EF4-3227-41E4-AFFF-F555B7F07243}" destId="{714AB63A-B6A3-477C-AB3B-9CBEDCD7EC4C}" srcOrd="1" destOrd="0" presId="urn:microsoft.com/office/officeart/2008/layout/HorizontalMultiLevelHierarchy"/>
    <dgm:cxn modelId="{310B814A-C590-42D0-AE5B-66640F4977E1}" type="presOf" srcId="{A5880F46-6F7B-4431-BEE5-258E7715FC2A}" destId="{25E570A5-4916-42F8-AC69-243690517187}" srcOrd="0" destOrd="0" presId="urn:microsoft.com/office/officeart/2008/layout/HorizontalMultiLevelHierarchy"/>
    <dgm:cxn modelId="{7B27EC5E-F8CA-48E4-B0D7-2AEDD5B73844}" type="presOf" srcId="{2A92EFE6-42EF-49A2-9369-61684830682D}" destId="{BAE8E69E-62C3-48F9-8DC3-DE8A7260210E}" srcOrd="0" destOrd="0" presId="urn:microsoft.com/office/officeart/2008/layout/HorizontalMultiLevelHierarchy"/>
    <dgm:cxn modelId="{E910BBDA-E19D-41C9-BE2B-F5D261D07445}" type="presOf" srcId="{53606C14-E5F3-41B6-BE5B-E59D7BB4F5F4}" destId="{4F220E3B-3B27-4B5D-AFD3-5EE7DF5083D0}" srcOrd="1" destOrd="0" presId="urn:microsoft.com/office/officeart/2008/layout/HorizontalMultiLevelHierarchy"/>
    <dgm:cxn modelId="{9F9BF66F-4106-4F9B-B604-28CF6B4226D9}" srcId="{52027559-D2B3-4C91-BB37-B032BCE86D4E}" destId="{FB837419-02E6-467A-8C1F-04E147A9FA4D}" srcOrd="1" destOrd="0" parTransId="{FA7417BD-FF61-4357-9C3C-F0B7E9250DD3}" sibTransId="{2E8F69EB-4853-4537-BFE2-E3253B92C66E}"/>
    <dgm:cxn modelId="{8A4751F1-B01C-40A8-B426-76AA6AB44165}" type="presOf" srcId="{39749CB8-8EDC-46CB-91B6-C51DF209E20B}" destId="{F3C16ACE-0A83-46CA-9E09-5C8EC6C2EA0C}" srcOrd="1" destOrd="0" presId="urn:microsoft.com/office/officeart/2008/layout/HorizontalMultiLevelHierarchy"/>
    <dgm:cxn modelId="{DCB72E5C-F2BC-4C90-B92E-E3284DA8B8EC}" type="presOf" srcId="{532ED263-B729-444F-812B-540C376D2D9C}" destId="{0719CD27-39E6-4D73-A00C-12739548808C}" srcOrd="0" destOrd="0" presId="urn:microsoft.com/office/officeart/2008/layout/HorizontalMultiLevelHierarchy"/>
    <dgm:cxn modelId="{F66B05D1-5918-453B-BC9A-527DD28E598F}" type="presOf" srcId="{15849A80-FF09-445B-BC89-673E47AC3698}" destId="{46D4F9F6-5BFB-43F4-BD49-FFC018B3CB01}" srcOrd="0" destOrd="0" presId="urn:microsoft.com/office/officeart/2008/layout/HorizontalMultiLevelHierarchy"/>
    <dgm:cxn modelId="{84A89E51-3EC1-4FCF-BED4-5F5F02B74D7F}" type="presOf" srcId="{3CC33081-25B4-4066-AD10-D3D34967E144}" destId="{4F822955-729A-4703-98BE-C51F4677CAD0}" srcOrd="0" destOrd="0" presId="urn:microsoft.com/office/officeart/2008/layout/HorizontalMultiLevelHierarchy"/>
    <dgm:cxn modelId="{AB0AD0C1-DBB2-4E8E-9674-5DCD225ED7E3}" type="presOf" srcId="{323B532C-981E-4683-AE1B-CD881D90DAAA}" destId="{59815409-135C-445C-9E90-44D31C41BB21}" srcOrd="0" destOrd="0" presId="urn:microsoft.com/office/officeart/2008/layout/HorizontalMultiLevelHierarchy"/>
    <dgm:cxn modelId="{2D0D60A5-BA7F-4B12-8A16-79D7E951274F}" type="presOf" srcId="{AB85CA3D-529A-47BE-BEA6-7B9F6A7E9575}" destId="{30C9458B-54FB-4EB5-95B5-37337FFA9ED0}" srcOrd="0" destOrd="0" presId="urn:microsoft.com/office/officeart/2008/layout/HorizontalMultiLevelHierarchy"/>
    <dgm:cxn modelId="{70C070B9-0391-44DE-9B00-583E955277A1}" type="presOf" srcId="{F3BE6A53-2391-4848-8678-1F75FC0976FD}" destId="{64026B89-458B-4E21-BE70-2FCCF72608DB}" srcOrd="1" destOrd="0" presId="urn:microsoft.com/office/officeart/2008/layout/HorizontalMultiLevelHierarchy"/>
    <dgm:cxn modelId="{50284A56-053C-4A3C-AA9E-ECBB26E38C0D}" srcId="{52027559-D2B3-4C91-BB37-B032BCE86D4E}" destId="{F30F4A85-5A5A-401B-BA4D-E6C2CDD16F28}" srcOrd="0" destOrd="0" parTransId="{B5D5A5D4-06AE-4BF3-ABA6-C4296026D6A8}" sibTransId="{56064E4B-4F67-44AB-957F-74F38D4A9A2F}"/>
    <dgm:cxn modelId="{0896D8B4-7AA4-4C42-B871-C534E31338DE}" srcId="{D68C7204-6252-4D29-AA97-2B815D97EFD7}" destId="{532ED263-B729-444F-812B-540C376D2D9C}" srcOrd="0" destOrd="0" parTransId="{9BBC2C8C-E094-4DA7-BDA0-F8081DEF9C5C}" sibTransId="{1A8C1F0C-45F6-4626-9596-67E7AEBB687F}"/>
    <dgm:cxn modelId="{27D7F6BB-D113-4B49-A75A-104CBF96C34E}" type="presOf" srcId="{1019CE41-F27F-4EE0-A04A-797BF28353FC}" destId="{91BEC849-1423-4C3D-86A4-0668A819BCFB}" srcOrd="0" destOrd="0" presId="urn:microsoft.com/office/officeart/2008/layout/HorizontalMultiLevelHierarchy"/>
    <dgm:cxn modelId="{8700B396-DDB1-4C24-92B2-C4E37847BA40}" type="presOf" srcId="{B5D5A5D4-06AE-4BF3-ABA6-C4296026D6A8}" destId="{EDE56A69-6408-47FC-8F99-748343526169}" srcOrd="0" destOrd="0" presId="urn:microsoft.com/office/officeart/2008/layout/HorizontalMultiLevelHierarchy"/>
    <dgm:cxn modelId="{D3020434-65BD-4DE8-90CF-B2E7FCD62018}" type="presOf" srcId="{FCC077C0-7C21-4EEB-84E5-D1CAFD8C6BD1}" destId="{F68244FD-72EF-4A8D-AE9A-9477010F028D}" srcOrd="0" destOrd="0" presId="urn:microsoft.com/office/officeart/2008/layout/HorizontalMultiLevelHierarchy"/>
    <dgm:cxn modelId="{EE267C96-CCF9-4702-B9FF-7663DD135C60}" type="presOf" srcId="{642C0448-CA17-4A77-B5A7-33BEE76219A2}" destId="{AB8545F9-2108-493D-A3C2-AAA33E70D744}" srcOrd="1" destOrd="0" presId="urn:microsoft.com/office/officeart/2008/layout/HorizontalMultiLevelHierarchy"/>
    <dgm:cxn modelId="{BAB5215D-68F2-45C4-A285-767AFCEECE94}" type="presOf" srcId="{8AA9418D-EFE6-4597-BFC1-AEEF3602E653}" destId="{E977BB62-4FB0-489A-888E-9D082A0795E6}" srcOrd="0" destOrd="0" presId="urn:microsoft.com/office/officeart/2008/layout/HorizontalMultiLevelHierarchy"/>
    <dgm:cxn modelId="{B90B03A4-CAF5-4204-A7AE-44624F281499}" type="presOf" srcId="{C2B0A1BF-0F62-4832-864D-696D46B17349}" destId="{A7896A0E-A9C4-43E4-AF15-6FA68190F307}" srcOrd="0" destOrd="0" presId="urn:microsoft.com/office/officeart/2008/layout/HorizontalMultiLevelHierarchy"/>
    <dgm:cxn modelId="{5F66A47A-7CA5-4D63-9435-402996C0CFF0}" srcId="{532ED263-B729-444F-812B-540C376D2D9C}" destId="{39FD01BC-D505-4BA1-8063-BD1A6A23543F}" srcOrd="2" destOrd="0" parTransId="{46A321CB-4863-498D-9D4C-7892FDB97207}" sibTransId="{57961DAA-10E2-4DB1-9818-0E77B4885C2E}"/>
    <dgm:cxn modelId="{D4776B3C-EB39-4780-BA8E-86ACF70F6662}" type="presOf" srcId="{C724AD4B-85BE-456A-B8E6-A9002FC03FB8}" destId="{D9F18290-FB4A-4C11-8AB1-60B921518FD7}" srcOrd="0" destOrd="0" presId="urn:microsoft.com/office/officeart/2008/layout/HorizontalMultiLevelHierarchy"/>
    <dgm:cxn modelId="{49D0514A-D5A7-41E5-9237-3B69EDB3141A}" type="presParOf" srcId="{925ABB73-463E-4D18-A165-8957A8D3E8C9}" destId="{8364AC32-E0D5-48AA-B286-60BB3ADD9B8C}" srcOrd="0" destOrd="0" presId="urn:microsoft.com/office/officeart/2008/layout/HorizontalMultiLevelHierarchy"/>
    <dgm:cxn modelId="{D5C03DB1-9219-4716-8717-ED410BE6C3A2}" type="presParOf" srcId="{8364AC32-E0D5-48AA-B286-60BB3ADD9B8C}" destId="{0719CD27-39E6-4D73-A00C-12739548808C}" srcOrd="0" destOrd="0" presId="urn:microsoft.com/office/officeart/2008/layout/HorizontalMultiLevelHierarchy"/>
    <dgm:cxn modelId="{93A7587E-E217-49C7-AEBE-D0300AE4C821}" type="presParOf" srcId="{8364AC32-E0D5-48AA-B286-60BB3ADD9B8C}" destId="{8D61A408-9F98-43E6-905F-C638D1E2C51F}" srcOrd="1" destOrd="0" presId="urn:microsoft.com/office/officeart/2008/layout/HorizontalMultiLevelHierarchy"/>
    <dgm:cxn modelId="{EB71D83E-B378-4269-8E07-AA6B22CA2C33}" type="presParOf" srcId="{8D61A408-9F98-43E6-905F-C638D1E2C51F}" destId="{E977BB62-4FB0-489A-888E-9D082A0795E6}" srcOrd="0" destOrd="0" presId="urn:microsoft.com/office/officeart/2008/layout/HorizontalMultiLevelHierarchy"/>
    <dgm:cxn modelId="{EC3DF038-84F6-41D5-BF3D-80E01D354097}" type="presParOf" srcId="{E977BB62-4FB0-489A-888E-9D082A0795E6}" destId="{1642E357-DA58-4A00-96D4-4713452D7A03}" srcOrd="0" destOrd="0" presId="urn:microsoft.com/office/officeart/2008/layout/HorizontalMultiLevelHierarchy"/>
    <dgm:cxn modelId="{8DFE7AB7-C948-4E33-B466-D03A602BD7B4}" type="presParOf" srcId="{8D61A408-9F98-43E6-905F-C638D1E2C51F}" destId="{156FF895-5296-4EFA-A021-F89FF2673D4F}" srcOrd="1" destOrd="0" presId="urn:microsoft.com/office/officeart/2008/layout/HorizontalMultiLevelHierarchy"/>
    <dgm:cxn modelId="{C9331CFE-EA76-4964-905A-2EA8E598B917}" type="presParOf" srcId="{156FF895-5296-4EFA-A021-F89FF2673D4F}" destId="{1E6CDC48-94DD-4283-99AB-DD003E0AC271}" srcOrd="0" destOrd="0" presId="urn:microsoft.com/office/officeart/2008/layout/HorizontalMultiLevelHierarchy"/>
    <dgm:cxn modelId="{B6C2395D-5200-4439-AD61-27734185EE73}" type="presParOf" srcId="{156FF895-5296-4EFA-A021-F89FF2673D4F}" destId="{7AD18EF1-C773-4CC6-9A06-3B8BE47EF811}" srcOrd="1" destOrd="0" presId="urn:microsoft.com/office/officeart/2008/layout/HorizontalMultiLevelHierarchy"/>
    <dgm:cxn modelId="{697DF55E-4871-4788-ADF2-C8DBA13C2106}" type="presParOf" srcId="{7AD18EF1-C773-4CC6-9A06-3B8BE47EF811}" destId="{741EEB5B-3B49-43E1-884F-44040FC6A928}" srcOrd="0" destOrd="0" presId="urn:microsoft.com/office/officeart/2008/layout/HorizontalMultiLevelHierarchy"/>
    <dgm:cxn modelId="{699DFECE-C107-46B0-B85C-F72478CF4E5A}" type="presParOf" srcId="{741EEB5B-3B49-43E1-884F-44040FC6A928}" destId="{6E9B5D47-DB87-4EA5-AA73-26DB2AB9C80E}" srcOrd="0" destOrd="0" presId="urn:microsoft.com/office/officeart/2008/layout/HorizontalMultiLevelHierarchy"/>
    <dgm:cxn modelId="{E51F4B0D-0B83-475B-941E-A760A43687A4}" type="presParOf" srcId="{7AD18EF1-C773-4CC6-9A06-3B8BE47EF811}" destId="{E543578A-4590-42B5-B419-7B69F2ECE482}" srcOrd="1" destOrd="0" presId="urn:microsoft.com/office/officeart/2008/layout/HorizontalMultiLevelHierarchy"/>
    <dgm:cxn modelId="{A3631846-8EA6-4911-BC94-8F8FC17A239F}" type="presParOf" srcId="{E543578A-4590-42B5-B419-7B69F2ECE482}" destId="{4F822955-729A-4703-98BE-C51F4677CAD0}" srcOrd="0" destOrd="0" presId="urn:microsoft.com/office/officeart/2008/layout/HorizontalMultiLevelHierarchy"/>
    <dgm:cxn modelId="{617A1410-E601-4C94-8DE2-C923CB7DF67F}" type="presParOf" srcId="{E543578A-4590-42B5-B419-7B69F2ECE482}" destId="{9E0AD640-7044-4A29-809A-2D3E10975DD6}" srcOrd="1" destOrd="0" presId="urn:microsoft.com/office/officeart/2008/layout/HorizontalMultiLevelHierarchy"/>
    <dgm:cxn modelId="{5016D62B-83FA-42A8-9B93-6ACF6A1632CA}" type="presParOf" srcId="{9E0AD640-7044-4A29-809A-2D3E10975DD6}" destId="{77FB314D-3DDA-472C-B6AD-BB86CE2709CF}" srcOrd="0" destOrd="0" presId="urn:microsoft.com/office/officeart/2008/layout/HorizontalMultiLevelHierarchy"/>
    <dgm:cxn modelId="{F3A8FF27-073E-445B-84A9-85F591DA97D4}" type="presParOf" srcId="{77FB314D-3DDA-472C-B6AD-BB86CE2709CF}" destId="{64026B89-458B-4E21-BE70-2FCCF72608DB}" srcOrd="0" destOrd="0" presId="urn:microsoft.com/office/officeart/2008/layout/HorizontalMultiLevelHierarchy"/>
    <dgm:cxn modelId="{307AAB35-0041-43AC-9356-2FDAA281F2D5}" type="presParOf" srcId="{9E0AD640-7044-4A29-809A-2D3E10975DD6}" destId="{1B889F38-B9DC-4E0E-AFE5-B836191D5692}" srcOrd="1" destOrd="0" presId="urn:microsoft.com/office/officeart/2008/layout/HorizontalMultiLevelHierarchy"/>
    <dgm:cxn modelId="{28C092B5-321A-4229-94D6-FB472AC639A6}" type="presParOf" srcId="{1B889F38-B9DC-4E0E-AFE5-B836191D5692}" destId="{86604104-8665-4E4E-9CBC-B565BC7F2DAA}" srcOrd="0" destOrd="0" presId="urn:microsoft.com/office/officeart/2008/layout/HorizontalMultiLevelHierarchy"/>
    <dgm:cxn modelId="{FBBEA735-271E-439A-8808-0E7D6AC89D55}" type="presParOf" srcId="{1B889F38-B9DC-4E0E-AFE5-B836191D5692}" destId="{35A7832D-315D-4FC5-B71B-FA322DA20828}" srcOrd="1" destOrd="0" presId="urn:microsoft.com/office/officeart/2008/layout/HorizontalMultiLevelHierarchy"/>
    <dgm:cxn modelId="{4B0F5549-6164-41DF-B504-E1CDF9A5791C}" type="presParOf" srcId="{35A7832D-315D-4FC5-B71B-FA322DA20828}" destId="{A7896A0E-A9C4-43E4-AF15-6FA68190F307}" srcOrd="0" destOrd="0" presId="urn:microsoft.com/office/officeart/2008/layout/HorizontalMultiLevelHierarchy"/>
    <dgm:cxn modelId="{B521E700-C8F3-4FE4-AB47-359BBDCD27D2}" type="presParOf" srcId="{A7896A0E-A9C4-43E4-AF15-6FA68190F307}" destId="{1DED8BAD-1D1E-48B5-825E-F51948B6F4F8}" srcOrd="0" destOrd="0" presId="urn:microsoft.com/office/officeart/2008/layout/HorizontalMultiLevelHierarchy"/>
    <dgm:cxn modelId="{940A5942-D8AD-4278-A18C-9886EC4E2758}" type="presParOf" srcId="{35A7832D-315D-4FC5-B71B-FA322DA20828}" destId="{E9A316F4-1AE2-489F-B239-F62F444CAFAE}" srcOrd="1" destOrd="0" presId="urn:microsoft.com/office/officeart/2008/layout/HorizontalMultiLevelHierarchy"/>
    <dgm:cxn modelId="{3936116F-13F7-4621-A016-32BEE8C6B103}" type="presParOf" srcId="{E9A316F4-1AE2-489F-B239-F62F444CAFAE}" destId="{2C5B8876-2ECF-4365-A6B1-7D2D26800489}" srcOrd="0" destOrd="0" presId="urn:microsoft.com/office/officeart/2008/layout/HorizontalMultiLevelHierarchy"/>
    <dgm:cxn modelId="{AC91B19A-FDF3-454F-BC37-6757EAB51407}" type="presParOf" srcId="{E9A316F4-1AE2-489F-B239-F62F444CAFAE}" destId="{F58DFF64-13AB-416E-8EB7-72B161C498E5}" srcOrd="1" destOrd="0" presId="urn:microsoft.com/office/officeart/2008/layout/HorizontalMultiLevelHierarchy"/>
    <dgm:cxn modelId="{0ECED63B-4327-4170-A503-243CC24D7833}" type="presParOf" srcId="{35A7832D-315D-4FC5-B71B-FA322DA20828}" destId="{C75980D1-8054-43B9-A166-662288A04804}" srcOrd="2" destOrd="0" presId="urn:microsoft.com/office/officeart/2008/layout/HorizontalMultiLevelHierarchy"/>
    <dgm:cxn modelId="{DD671666-771D-4BB0-B5F1-487103C256CA}" type="presParOf" srcId="{C75980D1-8054-43B9-A166-662288A04804}" destId="{68D0DE09-EC79-4CA1-8D23-2882CA9BD4FB}" srcOrd="0" destOrd="0" presId="urn:microsoft.com/office/officeart/2008/layout/HorizontalMultiLevelHierarchy"/>
    <dgm:cxn modelId="{052740BF-031A-4F71-BC94-CDBDE55AAD34}" type="presParOf" srcId="{35A7832D-315D-4FC5-B71B-FA322DA20828}" destId="{43886BC6-69C6-42D0-AB84-1F6CC94E2543}" srcOrd="3" destOrd="0" presId="urn:microsoft.com/office/officeart/2008/layout/HorizontalMultiLevelHierarchy"/>
    <dgm:cxn modelId="{A2EF35BB-32CE-496A-AD0F-0ABE28E562E9}" type="presParOf" srcId="{43886BC6-69C6-42D0-AB84-1F6CC94E2543}" destId="{F68244FD-72EF-4A8D-AE9A-9477010F028D}" srcOrd="0" destOrd="0" presId="urn:microsoft.com/office/officeart/2008/layout/HorizontalMultiLevelHierarchy"/>
    <dgm:cxn modelId="{7D7B4E8C-5586-4078-BC4A-058A2EABC257}" type="presParOf" srcId="{43886BC6-69C6-42D0-AB84-1F6CC94E2543}" destId="{1CAE6C58-C196-48B7-B64D-4ED37BE424D7}" srcOrd="1" destOrd="0" presId="urn:microsoft.com/office/officeart/2008/layout/HorizontalMultiLevelHierarchy"/>
    <dgm:cxn modelId="{4694F411-A3BA-43A1-B1C4-5AC7BC30C4B8}" type="presParOf" srcId="{35A7832D-315D-4FC5-B71B-FA322DA20828}" destId="{30C9458B-54FB-4EB5-95B5-37337FFA9ED0}" srcOrd="4" destOrd="0" presId="urn:microsoft.com/office/officeart/2008/layout/HorizontalMultiLevelHierarchy"/>
    <dgm:cxn modelId="{5083E603-7A8A-46B3-9B59-0F137BE33EBB}" type="presParOf" srcId="{30C9458B-54FB-4EB5-95B5-37337FFA9ED0}" destId="{C597E63B-E3A3-4B6A-8835-33510D4507C3}" srcOrd="0" destOrd="0" presId="urn:microsoft.com/office/officeart/2008/layout/HorizontalMultiLevelHierarchy"/>
    <dgm:cxn modelId="{256F04FE-537B-45DD-B6DB-8370489C39DD}" type="presParOf" srcId="{35A7832D-315D-4FC5-B71B-FA322DA20828}" destId="{68E1C85E-5D2D-4BBC-AE22-283FE050C0BF}" srcOrd="5" destOrd="0" presId="urn:microsoft.com/office/officeart/2008/layout/HorizontalMultiLevelHierarchy"/>
    <dgm:cxn modelId="{C3CC911F-E03D-455A-9238-2523B39A0082}" type="presParOf" srcId="{68E1C85E-5D2D-4BBC-AE22-283FE050C0BF}" destId="{46D4F9F6-5BFB-43F4-BD49-FFC018B3CB01}" srcOrd="0" destOrd="0" presId="urn:microsoft.com/office/officeart/2008/layout/HorizontalMultiLevelHierarchy"/>
    <dgm:cxn modelId="{64B649E9-BA13-4225-AED2-F3E7C33E7E97}" type="presParOf" srcId="{68E1C85E-5D2D-4BBC-AE22-283FE050C0BF}" destId="{9D1685E3-F17B-44C7-975E-B2A3EC94BD6F}" srcOrd="1" destOrd="0" presId="urn:microsoft.com/office/officeart/2008/layout/HorizontalMultiLevelHierarchy"/>
    <dgm:cxn modelId="{1A99C7C3-5FC4-4C1E-9EB4-E1A7C814CFC2}" type="presParOf" srcId="{9E0AD640-7044-4A29-809A-2D3E10975DD6}" destId="{B758CD48-1189-4C39-9AFF-6EA24B766372}" srcOrd="2" destOrd="0" presId="urn:microsoft.com/office/officeart/2008/layout/HorizontalMultiLevelHierarchy"/>
    <dgm:cxn modelId="{99101328-0449-432D-ADCF-C052B483EBAF}" type="presParOf" srcId="{B758CD48-1189-4C39-9AFF-6EA24B766372}" destId="{076A028F-AC96-4BC0-8E95-3D72EA64C985}" srcOrd="0" destOrd="0" presId="urn:microsoft.com/office/officeart/2008/layout/HorizontalMultiLevelHierarchy"/>
    <dgm:cxn modelId="{E0B83C14-2BCB-4495-AFAB-BD97F26E8351}" type="presParOf" srcId="{9E0AD640-7044-4A29-809A-2D3E10975DD6}" destId="{B70D3323-B7B7-4C2D-BFF7-AFB093C4A62E}" srcOrd="3" destOrd="0" presId="urn:microsoft.com/office/officeart/2008/layout/HorizontalMultiLevelHierarchy"/>
    <dgm:cxn modelId="{0D1E346D-D073-494B-A7C3-E96F9854362F}" type="presParOf" srcId="{B70D3323-B7B7-4C2D-BFF7-AFB093C4A62E}" destId="{25E570A5-4916-42F8-AC69-243690517187}" srcOrd="0" destOrd="0" presId="urn:microsoft.com/office/officeart/2008/layout/HorizontalMultiLevelHierarchy"/>
    <dgm:cxn modelId="{D2820463-0AB1-49BA-8AFE-06DE09E883C9}" type="presParOf" srcId="{B70D3323-B7B7-4C2D-BFF7-AFB093C4A62E}" destId="{16CA724B-9E0A-4218-B356-396E089D226F}" srcOrd="1" destOrd="0" presId="urn:microsoft.com/office/officeart/2008/layout/HorizontalMultiLevelHierarchy"/>
    <dgm:cxn modelId="{4AF9190D-81EF-4634-9A97-007D327C152D}" type="presParOf" srcId="{9E0AD640-7044-4A29-809A-2D3E10975DD6}" destId="{72204321-8D06-43C1-93AB-40DCFDC7928D}" srcOrd="4" destOrd="0" presId="urn:microsoft.com/office/officeart/2008/layout/HorizontalMultiLevelHierarchy"/>
    <dgm:cxn modelId="{09962694-516F-4227-B26F-F61AC1AE8648}" type="presParOf" srcId="{72204321-8D06-43C1-93AB-40DCFDC7928D}" destId="{010BFA34-810D-435F-A968-81C9028CA163}" srcOrd="0" destOrd="0" presId="urn:microsoft.com/office/officeart/2008/layout/HorizontalMultiLevelHierarchy"/>
    <dgm:cxn modelId="{0DDC99CF-65F9-4F9E-97CF-60816CE2C187}" type="presParOf" srcId="{9E0AD640-7044-4A29-809A-2D3E10975DD6}" destId="{1DCA32FF-18E0-428B-B565-C5B760F2E158}" srcOrd="5" destOrd="0" presId="urn:microsoft.com/office/officeart/2008/layout/HorizontalMultiLevelHierarchy"/>
    <dgm:cxn modelId="{BD14EE05-776D-4D2D-8F24-CFD3C53E14C9}" type="presParOf" srcId="{1DCA32FF-18E0-428B-B565-C5B760F2E158}" destId="{436C1AA0-41A5-45EA-84FE-C9E0A4FB87DF}" srcOrd="0" destOrd="0" presId="urn:microsoft.com/office/officeart/2008/layout/HorizontalMultiLevelHierarchy"/>
    <dgm:cxn modelId="{A55B7F2D-9233-4B86-A4B5-6AC42DA79955}" type="presParOf" srcId="{1DCA32FF-18E0-428B-B565-C5B760F2E158}" destId="{34749110-7719-4FFD-B140-71E83BFBD7D3}" srcOrd="1" destOrd="0" presId="urn:microsoft.com/office/officeart/2008/layout/HorizontalMultiLevelHierarchy"/>
    <dgm:cxn modelId="{10CC3570-9C81-4A2B-9AFF-CC965D87B5C6}" type="presParOf" srcId="{7AD18EF1-C773-4CC6-9A06-3B8BE47EF811}" destId="{258D59F5-50E2-4A7D-B31E-8DC567CC8998}" srcOrd="2" destOrd="0" presId="urn:microsoft.com/office/officeart/2008/layout/HorizontalMultiLevelHierarchy"/>
    <dgm:cxn modelId="{BCC8A0AD-D685-4B6D-829F-87273F935F93}" type="presParOf" srcId="{258D59F5-50E2-4A7D-B31E-8DC567CC8998}" destId="{1B7E9BE7-C0A3-4F2B-9674-71A290A7B997}" srcOrd="0" destOrd="0" presId="urn:microsoft.com/office/officeart/2008/layout/HorizontalMultiLevelHierarchy"/>
    <dgm:cxn modelId="{07665DDD-3F1E-49CC-9F03-14B770CC0CA9}" type="presParOf" srcId="{7AD18EF1-C773-4CC6-9A06-3B8BE47EF811}" destId="{E838EA35-5D7A-4331-BA44-376D71B585C6}" srcOrd="3" destOrd="0" presId="urn:microsoft.com/office/officeart/2008/layout/HorizontalMultiLevelHierarchy"/>
    <dgm:cxn modelId="{B2816742-3B90-4067-BD60-17BC3F50CD6D}" type="presParOf" srcId="{E838EA35-5D7A-4331-BA44-376D71B585C6}" destId="{5AB98F71-B37A-475D-AFDA-3DD91C83220E}" srcOrd="0" destOrd="0" presId="urn:microsoft.com/office/officeart/2008/layout/HorizontalMultiLevelHierarchy"/>
    <dgm:cxn modelId="{DE5F42BB-4F7A-41B8-80D7-94684C979D15}" type="presParOf" srcId="{E838EA35-5D7A-4331-BA44-376D71B585C6}" destId="{E3ECC694-0236-420D-9775-B09FDDFC7628}" srcOrd="1" destOrd="0" presId="urn:microsoft.com/office/officeart/2008/layout/HorizontalMultiLevelHierarchy"/>
    <dgm:cxn modelId="{89927BB1-5063-4CB5-9406-68C100EEA202}" type="presParOf" srcId="{E3ECC694-0236-420D-9775-B09FDDFC7628}" destId="{8FD4AB77-E829-4977-A210-EA79F475F163}" srcOrd="0" destOrd="0" presId="urn:microsoft.com/office/officeart/2008/layout/HorizontalMultiLevelHierarchy"/>
    <dgm:cxn modelId="{66394E46-762C-4326-93B9-AEFB6EDBE8BA}" type="presParOf" srcId="{8FD4AB77-E829-4977-A210-EA79F475F163}" destId="{D9E1378F-8D5D-415B-AC88-796A512C54A2}" srcOrd="0" destOrd="0" presId="urn:microsoft.com/office/officeart/2008/layout/HorizontalMultiLevelHierarchy"/>
    <dgm:cxn modelId="{7037D9A9-CD18-4139-BE85-7D13B45618CB}" type="presParOf" srcId="{E3ECC694-0236-420D-9775-B09FDDFC7628}" destId="{3B1A90D7-A909-4441-BE8A-C5C21DF34B74}" srcOrd="1" destOrd="0" presId="urn:microsoft.com/office/officeart/2008/layout/HorizontalMultiLevelHierarchy"/>
    <dgm:cxn modelId="{82645051-CB3A-49D9-9B40-7048F6660B36}" type="presParOf" srcId="{3B1A90D7-A909-4441-BE8A-C5C21DF34B74}" destId="{06FA9082-D4B3-434A-83FB-2A9BBCCE78BE}" srcOrd="0" destOrd="0" presId="urn:microsoft.com/office/officeart/2008/layout/HorizontalMultiLevelHierarchy"/>
    <dgm:cxn modelId="{F215F1A7-4304-4747-9F5D-267A779550DB}" type="presParOf" srcId="{3B1A90D7-A909-4441-BE8A-C5C21DF34B74}" destId="{483525EB-F55F-4FB5-9CD4-F3B52F329B07}" srcOrd="1" destOrd="0" presId="urn:microsoft.com/office/officeart/2008/layout/HorizontalMultiLevelHierarchy"/>
    <dgm:cxn modelId="{98028722-3E27-4D67-BC58-DD13A8A9500A}" type="presParOf" srcId="{E3ECC694-0236-420D-9775-B09FDDFC7628}" destId="{236545CC-A17E-4BC0-8B4B-25B05FB20CB2}" srcOrd="2" destOrd="0" presId="urn:microsoft.com/office/officeart/2008/layout/HorizontalMultiLevelHierarchy"/>
    <dgm:cxn modelId="{C3AF12A9-4727-4CAC-BAB5-86CAAA87B5DE}" type="presParOf" srcId="{236545CC-A17E-4BC0-8B4B-25B05FB20CB2}" destId="{AB8545F9-2108-493D-A3C2-AAA33E70D744}" srcOrd="0" destOrd="0" presId="urn:microsoft.com/office/officeart/2008/layout/HorizontalMultiLevelHierarchy"/>
    <dgm:cxn modelId="{7E4D9C42-FDCA-43CF-B79E-EC0C5BE22A2E}" type="presParOf" srcId="{E3ECC694-0236-420D-9775-B09FDDFC7628}" destId="{020534CC-3631-4440-ACE1-63FB073C3D03}" srcOrd="3" destOrd="0" presId="urn:microsoft.com/office/officeart/2008/layout/HorizontalMultiLevelHierarchy"/>
    <dgm:cxn modelId="{CEAC60E8-23EA-4347-B261-DD3F34ADB1D0}" type="presParOf" srcId="{020534CC-3631-4440-ACE1-63FB073C3D03}" destId="{91BEC849-1423-4C3D-86A4-0668A819BCFB}" srcOrd="0" destOrd="0" presId="urn:microsoft.com/office/officeart/2008/layout/HorizontalMultiLevelHierarchy"/>
    <dgm:cxn modelId="{0512F61B-395C-40EC-BEB8-E07B78FB1113}" type="presParOf" srcId="{020534CC-3631-4440-ACE1-63FB073C3D03}" destId="{94D8D4C0-A191-46F0-8A9B-21874115856C}" srcOrd="1" destOrd="0" presId="urn:microsoft.com/office/officeart/2008/layout/HorizontalMultiLevelHierarchy"/>
    <dgm:cxn modelId="{694FAF89-EDF5-466C-B494-1080B0A740F0}" type="presParOf" srcId="{E3ECC694-0236-420D-9775-B09FDDFC7628}" destId="{9D68FDBD-3979-4051-8177-0DD4DFEACE40}" srcOrd="4" destOrd="0" presId="urn:microsoft.com/office/officeart/2008/layout/HorizontalMultiLevelHierarchy"/>
    <dgm:cxn modelId="{380F9951-3258-4617-83A6-7FCCF8B2D8CC}" type="presParOf" srcId="{9D68FDBD-3979-4051-8177-0DD4DFEACE40}" destId="{4F220E3B-3B27-4B5D-AFD3-5EE7DF5083D0}" srcOrd="0" destOrd="0" presId="urn:microsoft.com/office/officeart/2008/layout/HorizontalMultiLevelHierarchy"/>
    <dgm:cxn modelId="{6317FE66-6D93-47D9-8991-8A8B0C5DB1C8}" type="presParOf" srcId="{E3ECC694-0236-420D-9775-B09FDDFC7628}" destId="{27948FD1-A6ED-4BFA-9BE3-1F65EEE803AD}" srcOrd="5" destOrd="0" presId="urn:microsoft.com/office/officeart/2008/layout/HorizontalMultiLevelHierarchy"/>
    <dgm:cxn modelId="{74DFFB07-FD50-45A2-8B42-4495B8221B68}" type="presParOf" srcId="{27948FD1-A6ED-4BFA-9BE3-1F65EEE803AD}" destId="{EBDC611B-4F8E-4345-B627-934F74506DE5}" srcOrd="0" destOrd="0" presId="urn:microsoft.com/office/officeart/2008/layout/HorizontalMultiLevelHierarchy"/>
    <dgm:cxn modelId="{5E298B4F-6710-42C5-9383-F64BB7C0F948}" type="presParOf" srcId="{27948FD1-A6ED-4BFA-9BE3-1F65EEE803AD}" destId="{843F8E41-7018-4B52-81EE-5FEDD0D5FD7D}" srcOrd="1" destOrd="0" presId="urn:microsoft.com/office/officeart/2008/layout/HorizontalMultiLevelHierarchy"/>
    <dgm:cxn modelId="{D33C6D8A-56D9-4C1A-BB2E-F382B05835C2}" type="presParOf" srcId="{7AD18EF1-C773-4CC6-9A06-3B8BE47EF811}" destId="{D856F3BA-776B-4F49-B778-04BE189B7118}" srcOrd="4" destOrd="0" presId="urn:microsoft.com/office/officeart/2008/layout/HorizontalMultiLevelHierarchy"/>
    <dgm:cxn modelId="{B3D891AD-EA44-4517-BE0B-D5C6C5E7A0D9}" type="presParOf" srcId="{D856F3BA-776B-4F49-B778-04BE189B7118}" destId="{689D612B-EAE8-4324-8181-112D2E465664}" srcOrd="0" destOrd="0" presId="urn:microsoft.com/office/officeart/2008/layout/HorizontalMultiLevelHierarchy"/>
    <dgm:cxn modelId="{BD9A4528-AD57-430F-A285-ABFDEA9868B8}" type="presParOf" srcId="{7AD18EF1-C773-4CC6-9A06-3B8BE47EF811}" destId="{D8309AC1-4680-4D0D-9742-29FF23E9270D}" srcOrd="5" destOrd="0" presId="urn:microsoft.com/office/officeart/2008/layout/HorizontalMultiLevelHierarchy"/>
    <dgm:cxn modelId="{7008766C-6B71-4BF5-BC96-B31E5813326F}" type="presParOf" srcId="{D8309AC1-4680-4D0D-9742-29FF23E9270D}" destId="{09459E6C-3E1B-4520-844C-2E4EAACFDD35}" srcOrd="0" destOrd="0" presId="urn:microsoft.com/office/officeart/2008/layout/HorizontalMultiLevelHierarchy"/>
    <dgm:cxn modelId="{BD6077E2-846A-4F04-B1F0-EE4CF0D776EA}" type="presParOf" srcId="{D8309AC1-4680-4D0D-9742-29FF23E9270D}" destId="{D0232E93-33FC-4236-B277-6C5F09F2F782}" srcOrd="1" destOrd="0" presId="urn:microsoft.com/office/officeart/2008/layout/HorizontalMultiLevelHierarchy"/>
    <dgm:cxn modelId="{48EA6F67-D08F-4E48-B28B-A07E434DEE11}" type="presParOf" srcId="{8D61A408-9F98-43E6-905F-C638D1E2C51F}" destId="{ACBA8249-AF86-40B6-B657-FDAA6844E668}" srcOrd="2" destOrd="0" presId="urn:microsoft.com/office/officeart/2008/layout/HorizontalMultiLevelHierarchy"/>
    <dgm:cxn modelId="{6BB881EC-D40A-43CA-8D3E-19424592E189}" type="presParOf" srcId="{ACBA8249-AF86-40B6-B657-FDAA6844E668}" destId="{3B38C210-F02E-48A1-A19F-A46EC1E39DA4}" srcOrd="0" destOrd="0" presId="urn:microsoft.com/office/officeart/2008/layout/HorizontalMultiLevelHierarchy"/>
    <dgm:cxn modelId="{5D13A3AC-93CE-41FD-A2A8-A1A3AD3C118C}" type="presParOf" srcId="{8D61A408-9F98-43E6-905F-C638D1E2C51F}" destId="{4407F206-3BCE-4F82-939C-1CAB7520F69A}" srcOrd="3" destOrd="0" presId="urn:microsoft.com/office/officeart/2008/layout/HorizontalMultiLevelHierarchy"/>
    <dgm:cxn modelId="{893D625B-260A-4618-ABF8-340C3BAB9C47}" type="presParOf" srcId="{4407F206-3BCE-4F82-939C-1CAB7520F69A}" destId="{6B545225-648D-498C-90C2-8980A59909FF}" srcOrd="0" destOrd="0" presId="urn:microsoft.com/office/officeart/2008/layout/HorizontalMultiLevelHierarchy"/>
    <dgm:cxn modelId="{415A3E76-4F51-4266-B6A0-AF09FC7D3794}" type="presParOf" srcId="{4407F206-3BCE-4F82-939C-1CAB7520F69A}" destId="{7209F301-CCDF-4B87-B274-EFF59530573C}" srcOrd="1" destOrd="0" presId="urn:microsoft.com/office/officeart/2008/layout/HorizontalMultiLevelHierarchy"/>
    <dgm:cxn modelId="{43FAC87A-5A64-467B-92A6-923EB871376A}" type="presParOf" srcId="{7209F301-CCDF-4B87-B274-EFF59530573C}" destId="{04CF7074-514D-4792-89EE-51DE808DD4F7}" srcOrd="0" destOrd="0" presId="urn:microsoft.com/office/officeart/2008/layout/HorizontalMultiLevelHierarchy"/>
    <dgm:cxn modelId="{3B6E16AA-FE40-4D16-B7C3-7D56349C4031}" type="presParOf" srcId="{04CF7074-514D-4792-89EE-51DE808DD4F7}" destId="{3EEDFA40-C6EE-4531-A249-E5B3193F94FC}" srcOrd="0" destOrd="0" presId="urn:microsoft.com/office/officeart/2008/layout/HorizontalMultiLevelHierarchy"/>
    <dgm:cxn modelId="{A0C06017-D9D1-4BF7-840F-AC474B1B5E14}" type="presParOf" srcId="{7209F301-CCDF-4B87-B274-EFF59530573C}" destId="{802980E8-C0A4-4B61-A658-9C762CB27445}" srcOrd="1" destOrd="0" presId="urn:microsoft.com/office/officeart/2008/layout/HorizontalMultiLevelHierarchy"/>
    <dgm:cxn modelId="{0E0D176B-3BDA-41D9-B4FE-3497F930B746}" type="presParOf" srcId="{802980E8-C0A4-4B61-A658-9C762CB27445}" destId="{0DD55BA4-4D73-46EC-86D4-8A5F2C402E33}" srcOrd="0" destOrd="0" presId="urn:microsoft.com/office/officeart/2008/layout/HorizontalMultiLevelHierarchy"/>
    <dgm:cxn modelId="{26F618B7-852D-4F34-B0FB-3A535FBD38F3}" type="presParOf" srcId="{802980E8-C0A4-4B61-A658-9C762CB27445}" destId="{F0A49508-4B30-42A7-AE0B-9A201652B1A0}" srcOrd="1" destOrd="0" presId="urn:microsoft.com/office/officeart/2008/layout/HorizontalMultiLevelHierarchy"/>
    <dgm:cxn modelId="{5BB8FBF7-0B46-42D6-B1DD-570AD3593382}" type="presParOf" srcId="{F0A49508-4B30-42A7-AE0B-9A201652B1A0}" destId="{EDE56A69-6408-47FC-8F99-748343526169}" srcOrd="0" destOrd="0" presId="urn:microsoft.com/office/officeart/2008/layout/HorizontalMultiLevelHierarchy"/>
    <dgm:cxn modelId="{005EA1C9-D303-491D-B123-CA7799E22C2A}" type="presParOf" srcId="{EDE56A69-6408-47FC-8F99-748343526169}" destId="{24C5DD7C-FADD-4127-AF8A-1CE48E9599C9}" srcOrd="0" destOrd="0" presId="urn:microsoft.com/office/officeart/2008/layout/HorizontalMultiLevelHierarchy"/>
    <dgm:cxn modelId="{9D4861B0-3D17-496D-ADF1-176505AD780A}" type="presParOf" srcId="{F0A49508-4B30-42A7-AE0B-9A201652B1A0}" destId="{E253162F-2486-472A-ADD7-9E6A5AF75956}" srcOrd="1" destOrd="0" presId="urn:microsoft.com/office/officeart/2008/layout/HorizontalMultiLevelHierarchy"/>
    <dgm:cxn modelId="{A13DEF6A-7406-40D8-A42B-42B7B88D1793}" type="presParOf" srcId="{E253162F-2486-472A-ADD7-9E6A5AF75956}" destId="{F0E331B2-AFE9-4166-B1AA-FEFF00FBBD8C}" srcOrd="0" destOrd="0" presId="urn:microsoft.com/office/officeart/2008/layout/HorizontalMultiLevelHierarchy"/>
    <dgm:cxn modelId="{9726A488-B3FF-43EE-B28F-CEA377FFA51A}" type="presParOf" srcId="{E253162F-2486-472A-ADD7-9E6A5AF75956}" destId="{6FC57899-F306-4197-8FD1-4F6FD7822D05}" srcOrd="1" destOrd="0" presId="urn:microsoft.com/office/officeart/2008/layout/HorizontalMultiLevelHierarchy"/>
    <dgm:cxn modelId="{B65182C6-F6D0-460C-98B1-5A636FE96887}" type="presParOf" srcId="{F0A49508-4B30-42A7-AE0B-9A201652B1A0}" destId="{D3329E55-A92B-469E-AA1F-BC5EDEC63064}" srcOrd="2" destOrd="0" presId="urn:microsoft.com/office/officeart/2008/layout/HorizontalMultiLevelHierarchy"/>
    <dgm:cxn modelId="{F6CC6A4C-8423-4751-9B1B-460A98C1FEBF}" type="presParOf" srcId="{D3329E55-A92B-469E-AA1F-BC5EDEC63064}" destId="{7341FDAC-3CF7-4A55-983A-4667AF3F2500}" srcOrd="0" destOrd="0" presId="urn:microsoft.com/office/officeart/2008/layout/HorizontalMultiLevelHierarchy"/>
    <dgm:cxn modelId="{7BD6C96E-D600-4223-B3EA-FBC7F4328EE4}" type="presParOf" srcId="{F0A49508-4B30-42A7-AE0B-9A201652B1A0}" destId="{DD219025-46A7-4A73-8BA1-762456B83006}" srcOrd="3" destOrd="0" presId="urn:microsoft.com/office/officeart/2008/layout/HorizontalMultiLevelHierarchy"/>
    <dgm:cxn modelId="{A4A2E640-AC10-4263-810C-29C3E2863C6F}" type="presParOf" srcId="{DD219025-46A7-4A73-8BA1-762456B83006}" destId="{8A3E744E-721D-4EB9-B9EF-0016B48DEEDE}" srcOrd="0" destOrd="0" presId="urn:microsoft.com/office/officeart/2008/layout/HorizontalMultiLevelHierarchy"/>
    <dgm:cxn modelId="{C1B437ED-241E-457D-92ED-27CC4656E68F}" type="presParOf" srcId="{DD219025-46A7-4A73-8BA1-762456B83006}" destId="{FCAF99CE-F5F5-46BC-8D8B-38A7610888A3}" srcOrd="1" destOrd="0" presId="urn:microsoft.com/office/officeart/2008/layout/HorizontalMultiLevelHierarchy"/>
    <dgm:cxn modelId="{1507C6D4-B13B-4A28-AFE6-E58ED3F00B0F}" type="presParOf" srcId="{F0A49508-4B30-42A7-AE0B-9A201652B1A0}" destId="{90EE1F45-7A52-4D24-95FF-A7DBD8457208}" srcOrd="4" destOrd="0" presId="urn:microsoft.com/office/officeart/2008/layout/HorizontalMultiLevelHierarchy"/>
    <dgm:cxn modelId="{767963D6-DA6C-415D-A50C-DF60BD613259}" type="presParOf" srcId="{90EE1F45-7A52-4D24-95FF-A7DBD8457208}" destId="{1113650F-C9C1-4FD9-BBB3-6AC32351BFC0}" srcOrd="0" destOrd="0" presId="urn:microsoft.com/office/officeart/2008/layout/HorizontalMultiLevelHierarchy"/>
    <dgm:cxn modelId="{AC5913A1-D5EE-40E1-A27C-7E93528A792A}" type="presParOf" srcId="{F0A49508-4B30-42A7-AE0B-9A201652B1A0}" destId="{61250D16-2C44-4E22-9885-D58615377E94}" srcOrd="5" destOrd="0" presId="urn:microsoft.com/office/officeart/2008/layout/HorizontalMultiLevelHierarchy"/>
    <dgm:cxn modelId="{FC6DE7FA-21AE-4C8D-A73B-D1CAAB9BC4A1}" type="presParOf" srcId="{61250D16-2C44-4E22-9885-D58615377E94}" destId="{3494E46E-32B3-48A0-AEBD-5C8D3A0D2A63}" srcOrd="0" destOrd="0" presId="urn:microsoft.com/office/officeart/2008/layout/HorizontalMultiLevelHierarchy"/>
    <dgm:cxn modelId="{38198F70-31E4-411C-9225-8C58B67784DE}" type="presParOf" srcId="{61250D16-2C44-4E22-9885-D58615377E94}" destId="{C63545CF-0324-4D9B-8E72-3882462F863F}" srcOrd="1" destOrd="0" presId="urn:microsoft.com/office/officeart/2008/layout/HorizontalMultiLevelHierarchy"/>
    <dgm:cxn modelId="{AFB8EB6C-1DE7-477C-8EE0-3D3393BECCF3}" type="presParOf" srcId="{7209F301-CCDF-4B87-B274-EFF59530573C}" destId="{095EA437-DCE9-4B4D-B197-D45268F899E7}" srcOrd="2" destOrd="0" presId="urn:microsoft.com/office/officeart/2008/layout/HorizontalMultiLevelHierarchy"/>
    <dgm:cxn modelId="{D5CF39AB-3555-4D4D-9728-776CB5A081D7}" type="presParOf" srcId="{095EA437-DCE9-4B4D-B197-D45268F899E7}" destId="{7512AB57-C581-45F6-93AD-C3A77A5F2347}" srcOrd="0" destOrd="0" presId="urn:microsoft.com/office/officeart/2008/layout/HorizontalMultiLevelHierarchy"/>
    <dgm:cxn modelId="{AF1B698A-DE93-4307-B7C7-7483FEDE0AD1}" type="presParOf" srcId="{7209F301-CCDF-4B87-B274-EFF59530573C}" destId="{C8363DDC-89E2-43E6-B7FB-A81ED836E40A}" srcOrd="3" destOrd="0" presId="urn:microsoft.com/office/officeart/2008/layout/HorizontalMultiLevelHierarchy"/>
    <dgm:cxn modelId="{7B616105-DD5B-48F6-9AC6-41CCBD396936}" type="presParOf" srcId="{C8363DDC-89E2-43E6-B7FB-A81ED836E40A}" destId="{BAE8E69E-62C3-48F9-8DC3-DE8A7260210E}" srcOrd="0" destOrd="0" presId="urn:microsoft.com/office/officeart/2008/layout/HorizontalMultiLevelHierarchy"/>
    <dgm:cxn modelId="{46FECE06-5FE9-4FEE-8F8C-DB8D3AD64B1C}" type="presParOf" srcId="{C8363DDC-89E2-43E6-B7FB-A81ED836E40A}" destId="{8882B211-FAFD-4121-ADAA-ADE09709DA85}" srcOrd="1" destOrd="0" presId="urn:microsoft.com/office/officeart/2008/layout/HorizontalMultiLevelHierarchy"/>
    <dgm:cxn modelId="{0407A89D-FD2D-4161-8C9F-D537EAD7EC01}" type="presParOf" srcId="{8882B211-FAFD-4121-ADAA-ADE09709DA85}" destId="{DE8540E5-6775-4531-BBCA-D3C97FF7C101}" srcOrd="0" destOrd="0" presId="urn:microsoft.com/office/officeart/2008/layout/HorizontalMultiLevelHierarchy"/>
    <dgm:cxn modelId="{FC77FEFB-F4C2-4590-8803-305474D4FC69}" type="presParOf" srcId="{DE8540E5-6775-4531-BBCA-D3C97FF7C101}" destId="{714AB63A-B6A3-477C-AB3B-9CBEDCD7EC4C}" srcOrd="0" destOrd="0" presId="urn:microsoft.com/office/officeart/2008/layout/HorizontalMultiLevelHierarchy"/>
    <dgm:cxn modelId="{7C422F57-FC5C-4504-9F2F-4AD7D3A17390}" type="presParOf" srcId="{8882B211-FAFD-4121-ADAA-ADE09709DA85}" destId="{D8D543FF-6B8F-4B56-9D87-8C0852F978B4}" srcOrd="1" destOrd="0" presId="urn:microsoft.com/office/officeart/2008/layout/HorizontalMultiLevelHierarchy"/>
    <dgm:cxn modelId="{448A77E0-3C95-4DF6-A8E6-67BC253B82D4}" type="presParOf" srcId="{D8D543FF-6B8F-4B56-9D87-8C0852F978B4}" destId="{D29AB24F-DEC9-4B1E-9EB2-2ED8DD0D8A4D}" srcOrd="0" destOrd="0" presId="urn:microsoft.com/office/officeart/2008/layout/HorizontalMultiLevelHierarchy"/>
    <dgm:cxn modelId="{7DEBF334-DC85-4589-B16C-BDE0411A2BE3}" type="presParOf" srcId="{D8D543FF-6B8F-4B56-9D87-8C0852F978B4}" destId="{ECA61CBB-FE99-4E7D-99C2-857977890DED}" srcOrd="1" destOrd="0" presId="urn:microsoft.com/office/officeart/2008/layout/HorizontalMultiLevelHierarchy"/>
    <dgm:cxn modelId="{E4854DB8-B2E1-4AF6-B0E1-1279E9DD76D6}" type="presParOf" srcId="{8882B211-FAFD-4121-ADAA-ADE09709DA85}" destId="{59815409-135C-445C-9E90-44D31C41BB21}" srcOrd="2" destOrd="0" presId="urn:microsoft.com/office/officeart/2008/layout/HorizontalMultiLevelHierarchy"/>
    <dgm:cxn modelId="{DA1C1F72-0658-40E2-9186-153DF0F78FE2}" type="presParOf" srcId="{59815409-135C-445C-9E90-44D31C41BB21}" destId="{552F0DC8-8FE4-43F2-ACAD-A5F8D3AE7B2B}" srcOrd="0" destOrd="0" presId="urn:microsoft.com/office/officeart/2008/layout/HorizontalMultiLevelHierarchy"/>
    <dgm:cxn modelId="{EDA46801-9E3F-449F-BD1D-14D40BB4443F}" type="presParOf" srcId="{8882B211-FAFD-4121-ADAA-ADE09709DA85}" destId="{4C66848A-0BD3-4BFA-B382-CC302D06D5A0}" srcOrd="3" destOrd="0" presId="urn:microsoft.com/office/officeart/2008/layout/HorizontalMultiLevelHierarchy"/>
    <dgm:cxn modelId="{C9F4B615-2209-4395-9958-5631A29D1677}" type="presParOf" srcId="{4C66848A-0BD3-4BFA-B382-CC302D06D5A0}" destId="{BCEC5279-6463-41E3-8DA9-F943B16FD77D}" srcOrd="0" destOrd="0" presId="urn:microsoft.com/office/officeart/2008/layout/HorizontalMultiLevelHierarchy"/>
    <dgm:cxn modelId="{E23D733E-D2E2-4DB6-B458-C266E6D1BDB1}" type="presParOf" srcId="{4C66848A-0BD3-4BFA-B382-CC302D06D5A0}" destId="{5A5CEC70-BD0B-4EA7-8318-F34EC6CD9BBA}" srcOrd="1" destOrd="0" presId="urn:microsoft.com/office/officeart/2008/layout/HorizontalMultiLevelHierarchy"/>
    <dgm:cxn modelId="{2EC00D67-21B7-4470-A4E5-3151B57C0FD1}" type="presParOf" srcId="{8882B211-FAFD-4121-ADAA-ADE09709DA85}" destId="{EA44DFC3-2956-4D14-834B-C78153F76FE6}" srcOrd="4" destOrd="0" presId="urn:microsoft.com/office/officeart/2008/layout/HorizontalMultiLevelHierarchy"/>
    <dgm:cxn modelId="{EDDB7936-847F-4A6D-B9C4-3BF65D72A8AC}" type="presParOf" srcId="{EA44DFC3-2956-4D14-834B-C78153F76FE6}" destId="{F3C16ACE-0A83-46CA-9E09-5C8EC6C2EA0C}" srcOrd="0" destOrd="0" presId="urn:microsoft.com/office/officeart/2008/layout/HorizontalMultiLevelHierarchy"/>
    <dgm:cxn modelId="{C5C24BCB-28BD-4437-9EAA-5EF29C9E06C0}" type="presParOf" srcId="{8882B211-FAFD-4121-ADAA-ADE09709DA85}" destId="{1A874BD5-296A-4F80-B73A-C99A6AF4D914}" srcOrd="5" destOrd="0" presId="urn:microsoft.com/office/officeart/2008/layout/HorizontalMultiLevelHierarchy"/>
    <dgm:cxn modelId="{554C97C8-2AAA-41E1-A33E-AE9174E664F5}" type="presParOf" srcId="{1A874BD5-296A-4F80-B73A-C99A6AF4D914}" destId="{6A689126-907E-4ED1-AC8C-71C26DC1E41C}" srcOrd="0" destOrd="0" presId="urn:microsoft.com/office/officeart/2008/layout/HorizontalMultiLevelHierarchy"/>
    <dgm:cxn modelId="{F5FBB8E1-A9E1-48E6-98E7-645FEAD74FF1}" type="presParOf" srcId="{1A874BD5-296A-4F80-B73A-C99A6AF4D914}" destId="{CA6C7362-19E1-46EC-8B75-3F67B1423471}" srcOrd="1" destOrd="0" presId="urn:microsoft.com/office/officeart/2008/layout/HorizontalMultiLevelHierarchy"/>
    <dgm:cxn modelId="{24175777-3AAE-4129-BFBF-86A95689EA8D}" type="presParOf" srcId="{7209F301-CCDF-4B87-B274-EFF59530573C}" destId="{D9F18290-FB4A-4C11-8AB1-60B921518FD7}" srcOrd="4" destOrd="0" presId="urn:microsoft.com/office/officeart/2008/layout/HorizontalMultiLevelHierarchy"/>
    <dgm:cxn modelId="{41E03E2C-8181-4D27-BB67-D17CD3653056}" type="presParOf" srcId="{D9F18290-FB4A-4C11-8AB1-60B921518FD7}" destId="{420A216E-63FD-430A-97BC-58F2DA109282}" srcOrd="0" destOrd="0" presId="urn:microsoft.com/office/officeart/2008/layout/HorizontalMultiLevelHierarchy"/>
    <dgm:cxn modelId="{8402F7C6-471F-408E-A03E-4F2D60E6BBDE}" type="presParOf" srcId="{7209F301-CCDF-4B87-B274-EFF59530573C}" destId="{710A2B40-8B61-4ECD-870A-652825B5B11B}" srcOrd="5" destOrd="0" presId="urn:microsoft.com/office/officeart/2008/layout/HorizontalMultiLevelHierarchy"/>
    <dgm:cxn modelId="{11F58089-C60C-442E-855C-4CF2A9D47997}" type="presParOf" srcId="{710A2B40-8B61-4ECD-870A-652825B5B11B}" destId="{6F22EB7D-6666-453F-B394-E5DC80E07940}" srcOrd="0" destOrd="0" presId="urn:microsoft.com/office/officeart/2008/layout/HorizontalMultiLevelHierarchy"/>
    <dgm:cxn modelId="{579CD937-61CB-4337-9E72-C24B20762FF0}" type="presParOf" srcId="{710A2B40-8B61-4ECD-870A-652825B5B11B}" destId="{4072F4F6-A6C2-4E2F-A032-B6E64235D048}" srcOrd="1" destOrd="0" presId="urn:microsoft.com/office/officeart/2008/layout/HorizontalMultiLevelHierarchy"/>
    <dgm:cxn modelId="{4F3266BB-2710-4FB7-B2C1-3D6C7C4546AA}" type="presParOf" srcId="{8D61A408-9F98-43E6-905F-C638D1E2C51F}" destId="{BC8B0211-0FD3-4B42-A2C8-3D27719E7B8E}" srcOrd="4" destOrd="0" presId="urn:microsoft.com/office/officeart/2008/layout/HorizontalMultiLevelHierarchy"/>
    <dgm:cxn modelId="{2D6CD90E-5754-40E9-81BC-6D002804767E}" type="presParOf" srcId="{BC8B0211-0FD3-4B42-A2C8-3D27719E7B8E}" destId="{55186010-B5C9-48DC-AF86-D37B85C23461}" srcOrd="0" destOrd="0" presId="urn:microsoft.com/office/officeart/2008/layout/HorizontalMultiLevelHierarchy"/>
    <dgm:cxn modelId="{B9384A5E-B972-466E-B142-D49FFC86FEE5}" type="presParOf" srcId="{8D61A408-9F98-43E6-905F-C638D1E2C51F}" destId="{1B473F33-3EC6-48C6-924B-331260272F6B}" srcOrd="5" destOrd="0" presId="urn:microsoft.com/office/officeart/2008/layout/HorizontalMultiLevelHierarchy"/>
    <dgm:cxn modelId="{A1851E2F-C565-4F93-A2E3-AC83DA2AC698}" type="presParOf" srcId="{1B473F33-3EC6-48C6-924B-331260272F6B}" destId="{07CB2BEE-9E3C-435C-9593-032F57048595}" srcOrd="0" destOrd="0" presId="urn:microsoft.com/office/officeart/2008/layout/HorizontalMultiLevelHierarchy"/>
    <dgm:cxn modelId="{820AC36A-16BC-4A1F-9167-4B90279443CB}" type="presParOf" srcId="{1B473F33-3EC6-48C6-924B-331260272F6B}" destId="{872C19CE-289C-423A-AD0E-B779A5129AB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B0211-0FD3-4B42-A2C8-3D27719E7B8E}">
      <dsp:nvSpPr>
        <dsp:cNvPr id="0" name=""/>
        <dsp:cNvSpPr/>
      </dsp:nvSpPr>
      <dsp:spPr>
        <a:xfrm>
          <a:off x="643271" y="4153353"/>
          <a:ext cx="275681" cy="18385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40" y="0"/>
              </a:lnTo>
              <a:lnTo>
                <a:pt x="137840" y="1838578"/>
              </a:lnTo>
              <a:lnTo>
                <a:pt x="275681" y="18385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700" kern="1200"/>
        </a:p>
      </dsp:txBody>
      <dsp:txXfrm>
        <a:off x="734634" y="5026164"/>
        <a:ext cx="92956" cy="92956"/>
      </dsp:txXfrm>
    </dsp:sp>
    <dsp:sp modelId="{D9F18290-FB4A-4C11-8AB1-60B921518FD7}">
      <dsp:nvSpPr>
        <dsp:cNvPr id="0" name=""/>
        <dsp:cNvSpPr/>
      </dsp:nvSpPr>
      <dsp:spPr>
        <a:xfrm>
          <a:off x="2297362" y="5466624"/>
          <a:ext cx="275681" cy="1050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40" y="0"/>
              </a:lnTo>
              <a:lnTo>
                <a:pt x="137840" y="1050616"/>
              </a:lnTo>
              <a:lnTo>
                <a:pt x="275681" y="10506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408048" y="5964777"/>
        <a:ext cx="54309" cy="54309"/>
      </dsp:txXfrm>
    </dsp:sp>
    <dsp:sp modelId="{EA44DFC3-2956-4D14-834B-C78153F76FE6}">
      <dsp:nvSpPr>
        <dsp:cNvPr id="0" name=""/>
        <dsp:cNvSpPr/>
      </dsp:nvSpPr>
      <dsp:spPr>
        <a:xfrm>
          <a:off x="3951453" y="5991932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40" y="0"/>
              </a:lnTo>
              <a:lnTo>
                <a:pt x="137840" y="525308"/>
              </a:lnTo>
              <a:lnTo>
                <a:pt x="275681" y="5253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74462" y="6239755"/>
        <a:ext cx="29662" cy="29662"/>
      </dsp:txXfrm>
    </dsp:sp>
    <dsp:sp modelId="{59815409-135C-445C-9E90-44D31C41BB21}">
      <dsp:nvSpPr>
        <dsp:cNvPr id="0" name=""/>
        <dsp:cNvSpPr/>
      </dsp:nvSpPr>
      <dsp:spPr>
        <a:xfrm>
          <a:off x="3951453" y="5946212"/>
          <a:ext cx="2756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5681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82402" y="5985040"/>
        <a:ext cx="13784" cy="13784"/>
      </dsp:txXfrm>
    </dsp:sp>
    <dsp:sp modelId="{DE8540E5-6775-4531-BBCA-D3C97FF7C101}">
      <dsp:nvSpPr>
        <dsp:cNvPr id="0" name=""/>
        <dsp:cNvSpPr/>
      </dsp:nvSpPr>
      <dsp:spPr>
        <a:xfrm>
          <a:off x="3951453" y="5466624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525308"/>
              </a:moveTo>
              <a:lnTo>
                <a:pt x="137840" y="525308"/>
              </a:lnTo>
              <a:lnTo>
                <a:pt x="137840" y="0"/>
              </a:lnTo>
              <a:lnTo>
                <a:pt x="27568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74462" y="5714446"/>
        <a:ext cx="29662" cy="29662"/>
      </dsp:txXfrm>
    </dsp:sp>
    <dsp:sp modelId="{095EA437-DCE9-4B4D-B197-D45268F899E7}">
      <dsp:nvSpPr>
        <dsp:cNvPr id="0" name=""/>
        <dsp:cNvSpPr/>
      </dsp:nvSpPr>
      <dsp:spPr>
        <a:xfrm>
          <a:off x="2297362" y="5466624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40" y="0"/>
              </a:lnTo>
              <a:lnTo>
                <a:pt x="137840" y="525308"/>
              </a:lnTo>
              <a:lnTo>
                <a:pt x="275681" y="5253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420372" y="5714446"/>
        <a:ext cx="29662" cy="29662"/>
      </dsp:txXfrm>
    </dsp:sp>
    <dsp:sp modelId="{90EE1F45-7A52-4D24-95FF-A7DBD8457208}">
      <dsp:nvSpPr>
        <dsp:cNvPr id="0" name=""/>
        <dsp:cNvSpPr/>
      </dsp:nvSpPr>
      <dsp:spPr>
        <a:xfrm>
          <a:off x="3951453" y="4416007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40" y="0"/>
              </a:lnTo>
              <a:lnTo>
                <a:pt x="137840" y="525308"/>
              </a:lnTo>
              <a:lnTo>
                <a:pt x="275681" y="5253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74462" y="4663830"/>
        <a:ext cx="29662" cy="29662"/>
      </dsp:txXfrm>
    </dsp:sp>
    <dsp:sp modelId="{D3329E55-A92B-469E-AA1F-BC5EDEC63064}">
      <dsp:nvSpPr>
        <dsp:cNvPr id="0" name=""/>
        <dsp:cNvSpPr/>
      </dsp:nvSpPr>
      <dsp:spPr>
        <a:xfrm>
          <a:off x="3951453" y="4370287"/>
          <a:ext cx="2756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5681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82402" y="4409115"/>
        <a:ext cx="13784" cy="13784"/>
      </dsp:txXfrm>
    </dsp:sp>
    <dsp:sp modelId="{EDE56A69-6408-47FC-8F99-748343526169}">
      <dsp:nvSpPr>
        <dsp:cNvPr id="0" name=""/>
        <dsp:cNvSpPr/>
      </dsp:nvSpPr>
      <dsp:spPr>
        <a:xfrm>
          <a:off x="3951453" y="3890699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525308"/>
              </a:moveTo>
              <a:lnTo>
                <a:pt x="137840" y="525308"/>
              </a:lnTo>
              <a:lnTo>
                <a:pt x="137840" y="0"/>
              </a:lnTo>
              <a:lnTo>
                <a:pt x="27568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74462" y="4138522"/>
        <a:ext cx="29662" cy="29662"/>
      </dsp:txXfrm>
    </dsp:sp>
    <dsp:sp modelId="{04CF7074-514D-4792-89EE-51DE808DD4F7}">
      <dsp:nvSpPr>
        <dsp:cNvPr id="0" name=""/>
        <dsp:cNvSpPr/>
      </dsp:nvSpPr>
      <dsp:spPr>
        <a:xfrm>
          <a:off x="2297362" y="4416007"/>
          <a:ext cx="275681" cy="1050616"/>
        </a:xfrm>
        <a:custGeom>
          <a:avLst/>
          <a:gdLst/>
          <a:ahLst/>
          <a:cxnLst/>
          <a:rect l="0" t="0" r="0" b="0"/>
          <a:pathLst>
            <a:path>
              <a:moveTo>
                <a:pt x="0" y="1050616"/>
              </a:moveTo>
              <a:lnTo>
                <a:pt x="137840" y="1050616"/>
              </a:lnTo>
              <a:lnTo>
                <a:pt x="137840" y="0"/>
              </a:lnTo>
              <a:lnTo>
                <a:pt x="27568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408048" y="4914161"/>
        <a:ext cx="54309" cy="54309"/>
      </dsp:txXfrm>
    </dsp:sp>
    <dsp:sp modelId="{ACBA8249-AF86-40B6-B657-FDAA6844E668}">
      <dsp:nvSpPr>
        <dsp:cNvPr id="0" name=""/>
        <dsp:cNvSpPr/>
      </dsp:nvSpPr>
      <dsp:spPr>
        <a:xfrm>
          <a:off x="643271" y="4153353"/>
          <a:ext cx="275681" cy="1313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40" y="0"/>
              </a:lnTo>
              <a:lnTo>
                <a:pt x="137840" y="1313270"/>
              </a:lnTo>
              <a:lnTo>
                <a:pt x="275681" y="13132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747565" y="4776441"/>
        <a:ext cx="67094" cy="67094"/>
      </dsp:txXfrm>
    </dsp:sp>
    <dsp:sp modelId="{D856F3BA-776B-4F49-B778-04BE189B7118}">
      <dsp:nvSpPr>
        <dsp:cNvPr id="0" name=""/>
        <dsp:cNvSpPr/>
      </dsp:nvSpPr>
      <dsp:spPr>
        <a:xfrm>
          <a:off x="2297362" y="2314774"/>
          <a:ext cx="275681" cy="1050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40" y="0"/>
              </a:lnTo>
              <a:lnTo>
                <a:pt x="137840" y="1050616"/>
              </a:lnTo>
              <a:lnTo>
                <a:pt x="275681" y="10506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408048" y="2812928"/>
        <a:ext cx="54309" cy="54309"/>
      </dsp:txXfrm>
    </dsp:sp>
    <dsp:sp modelId="{9D68FDBD-3979-4051-8177-0DD4DFEACE40}">
      <dsp:nvSpPr>
        <dsp:cNvPr id="0" name=""/>
        <dsp:cNvSpPr/>
      </dsp:nvSpPr>
      <dsp:spPr>
        <a:xfrm>
          <a:off x="3951453" y="2840082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40" y="0"/>
              </a:lnTo>
              <a:lnTo>
                <a:pt x="137840" y="525308"/>
              </a:lnTo>
              <a:lnTo>
                <a:pt x="275681" y="5253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74462" y="3087905"/>
        <a:ext cx="29662" cy="29662"/>
      </dsp:txXfrm>
    </dsp:sp>
    <dsp:sp modelId="{236545CC-A17E-4BC0-8B4B-25B05FB20CB2}">
      <dsp:nvSpPr>
        <dsp:cNvPr id="0" name=""/>
        <dsp:cNvSpPr/>
      </dsp:nvSpPr>
      <dsp:spPr>
        <a:xfrm>
          <a:off x="3951453" y="2794362"/>
          <a:ext cx="2756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5681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82402" y="2833190"/>
        <a:ext cx="13784" cy="13784"/>
      </dsp:txXfrm>
    </dsp:sp>
    <dsp:sp modelId="{8FD4AB77-E829-4977-A210-EA79F475F163}">
      <dsp:nvSpPr>
        <dsp:cNvPr id="0" name=""/>
        <dsp:cNvSpPr/>
      </dsp:nvSpPr>
      <dsp:spPr>
        <a:xfrm>
          <a:off x="3951453" y="2314774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525308"/>
              </a:moveTo>
              <a:lnTo>
                <a:pt x="137840" y="525308"/>
              </a:lnTo>
              <a:lnTo>
                <a:pt x="137840" y="0"/>
              </a:lnTo>
              <a:lnTo>
                <a:pt x="27568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74462" y="2562597"/>
        <a:ext cx="29662" cy="29662"/>
      </dsp:txXfrm>
    </dsp:sp>
    <dsp:sp modelId="{258D59F5-50E2-4A7D-B31E-8DC567CC8998}">
      <dsp:nvSpPr>
        <dsp:cNvPr id="0" name=""/>
        <dsp:cNvSpPr/>
      </dsp:nvSpPr>
      <dsp:spPr>
        <a:xfrm>
          <a:off x="2297362" y="2314774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40" y="0"/>
              </a:lnTo>
              <a:lnTo>
                <a:pt x="137840" y="525308"/>
              </a:lnTo>
              <a:lnTo>
                <a:pt x="275681" y="5253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420372" y="2562597"/>
        <a:ext cx="29662" cy="29662"/>
      </dsp:txXfrm>
    </dsp:sp>
    <dsp:sp modelId="{72204321-8D06-43C1-93AB-40DCFDC7928D}">
      <dsp:nvSpPr>
        <dsp:cNvPr id="0" name=""/>
        <dsp:cNvSpPr/>
      </dsp:nvSpPr>
      <dsp:spPr>
        <a:xfrm>
          <a:off x="3951453" y="1264157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40" y="0"/>
              </a:lnTo>
              <a:lnTo>
                <a:pt x="137840" y="525308"/>
              </a:lnTo>
              <a:lnTo>
                <a:pt x="275681" y="5253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74462" y="1511980"/>
        <a:ext cx="29662" cy="29662"/>
      </dsp:txXfrm>
    </dsp:sp>
    <dsp:sp modelId="{B758CD48-1189-4C39-9AFF-6EA24B766372}">
      <dsp:nvSpPr>
        <dsp:cNvPr id="0" name=""/>
        <dsp:cNvSpPr/>
      </dsp:nvSpPr>
      <dsp:spPr>
        <a:xfrm>
          <a:off x="3951453" y="1218437"/>
          <a:ext cx="2756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5681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82402" y="1257265"/>
        <a:ext cx="13784" cy="13784"/>
      </dsp:txXfrm>
    </dsp:sp>
    <dsp:sp modelId="{30C9458B-54FB-4EB5-95B5-37337FFA9ED0}">
      <dsp:nvSpPr>
        <dsp:cNvPr id="0" name=""/>
        <dsp:cNvSpPr/>
      </dsp:nvSpPr>
      <dsp:spPr>
        <a:xfrm>
          <a:off x="5605544" y="738849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40" y="0"/>
              </a:lnTo>
              <a:lnTo>
                <a:pt x="137840" y="525308"/>
              </a:lnTo>
              <a:lnTo>
                <a:pt x="275681" y="5253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5728553" y="986672"/>
        <a:ext cx="29662" cy="29662"/>
      </dsp:txXfrm>
    </dsp:sp>
    <dsp:sp modelId="{C75980D1-8054-43B9-A166-662288A04804}">
      <dsp:nvSpPr>
        <dsp:cNvPr id="0" name=""/>
        <dsp:cNvSpPr/>
      </dsp:nvSpPr>
      <dsp:spPr>
        <a:xfrm>
          <a:off x="5605544" y="693129"/>
          <a:ext cx="2756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5681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5736492" y="731957"/>
        <a:ext cx="13784" cy="13784"/>
      </dsp:txXfrm>
    </dsp:sp>
    <dsp:sp modelId="{A7896A0E-A9C4-43E4-AF15-6FA68190F307}">
      <dsp:nvSpPr>
        <dsp:cNvPr id="0" name=""/>
        <dsp:cNvSpPr/>
      </dsp:nvSpPr>
      <dsp:spPr>
        <a:xfrm>
          <a:off x="5605544" y="213541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525308"/>
              </a:moveTo>
              <a:lnTo>
                <a:pt x="137840" y="525308"/>
              </a:lnTo>
              <a:lnTo>
                <a:pt x="137840" y="0"/>
              </a:lnTo>
              <a:lnTo>
                <a:pt x="27568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5728553" y="461364"/>
        <a:ext cx="29662" cy="29662"/>
      </dsp:txXfrm>
    </dsp:sp>
    <dsp:sp modelId="{77FB314D-3DDA-472C-B6AD-BB86CE2709CF}">
      <dsp:nvSpPr>
        <dsp:cNvPr id="0" name=""/>
        <dsp:cNvSpPr/>
      </dsp:nvSpPr>
      <dsp:spPr>
        <a:xfrm>
          <a:off x="3951453" y="738849"/>
          <a:ext cx="275681" cy="525308"/>
        </a:xfrm>
        <a:custGeom>
          <a:avLst/>
          <a:gdLst/>
          <a:ahLst/>
          <a:cxnLst/>
          <a:rect l="0" t="0" r="0" b="0"/>
          <a:pathLst>
            <a:path>
              <a:moveTo>
                <a:pt x="0" y="525308"/>
              </a:moveTo>
              <a:lnTo>
                <a:pt x="137840" y="525308"/>
              </a:lnTo>
              <a:lnTo>
                <a:pt x="137840" y="0"/>
              </a:lnTo>
              <a:lnTo>
                <a:pt x="27568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074462" y="986672"/>
        <a:ext cx="29662" cy="29662"/>
      </dsp:txXfrm>
    </dsp:sp>
    <dsp:sp modelId="{741EEB5B-3B49-43E1-884F-44040FC6A928}">
      <dsp:nvSpPr>
        <dsp:cNvPr id="0" name=""/>
        <dsp:cNvSpPr/>
      </dsp:nvSpPr>
      <dsp:spPr>
        <a:xfrm>
          <a:off x="2297362" y="1264157"/>
          <a:ext cx="275681" cy="1050616"/>
        </a:xfrm>
        <a:custGeom>
          <a:avLst/>
          <a:gdLst/>
          <a:ahLst/>
          <a:cxnLst/>
          <a:rect l="0" t="0" r="0" b="0"/>
          <a:pathLst>
            <a:path>
              <a:moveTo>
                <a:pt x="0" y="1050616"/>
              </a:moveTo>
              <a:lnTo>
                <a:pt x="137840" y="1050616"/>
              </a:lnTo>
              <a:lnTo>
                <a:pt x="137840" y="0"/>
              </a:lnTo>
              <a:lnTo>
                <a:pt x="27568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408048" y="1762311"/>
        <a:ext cx="54309" cy="54309"/>
      </dsp:txXfrm>
    </dsp:sp>
    <dsp:sp modelId="{E977BB62-4FB0-489A-888E-9D082A0795E6}">
      <dsp:nvSpPr>
        <dsp:cNvPr id="0" name=""/>
        <dsp:cNvSpPr/>
      </dsp:nvSpPr>
      <dsp:spPr>
        <a:xfrm>
          <a:off x="643271" y="2314774"/>
          <a:ext cx="275681" cy="1838578"/>
        </a:xfrm>
        <a:custGeom>
          <a:avLst/>
          <a:gdLst/>
          <a:ahLst/>
          <a:cxnLst/>
          <a:rect l="0" t="0" r="0" b="0"/>
          <a:pathLst>
            <a:path>
              <a:moveTo>
                <a:pt x="0" y="1838578"/>
              </a:moveTo>
              <a:lnTo>
                <a:pt x="137840" y="1838578"/>
              </a:lnTo>
              <a:lnTo>
                <a:pt x="137840" y="0"/>
              </a:lnTo>
              <a:lnTo>
                <a:pt x="27568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700" kern="1200"/>
        </a:p>
      </dsp:txBody>
      <dsp:txXfrm>
        <a:off x="734634" y="3187585"/>
        <a:ext cx="92956" cy="92956"/>
      </dsp:txXfrm>
    </dsp:sp>
    <dsp:sp modelId="{0719CD27-39E6-4D73-A00C-12739548808C}">
      <dsp:nvSpPr>
        <dsp:cNvPr id="0" name=""/>
        <dsp:cNvSpPr/>
      </dsp:nvSpPr>
      <dsp:spPr>
        <a:xfrm rot="16200000">
          <a:off x="-672763" y="3943230"/>
          <a:ext cx="2211824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2000" kern="1200" dirty="0">
              <a:latin typeface="Cambria" panose="02040503050406030204" pitchFamily="18" charset="0"/>
              <a:ea typeface="Cambria" panose="02040503050406030204" pitchFamily="18" charset="0"/>
            </a:rPr>
            <a:t>(0,8)</a:t>
          </a:r>
        </a:p>
      </dsp:txBody>
      <dsp:txXfrm>
        <a:off x="-672763" y="3943230"/>
        <a:ext cx="2211824" cy="420246"/>
      </dsp:txXfrm>
    </dsp:sp>
    <dsp:sp modelId="{1E6CDC48-94DD-4283-99AB-DD003E0AC271}">
      <dsp:nvSpPr>
        <dsp:cNvPr id="0" name=""/>
        <dsp:cNvSpPr/>
      </dsp:nvSpPr>
      <dsp:spPr>
        <a:xfrm>
          <a:off x="918953" y="2104651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(0,4)</a:t>
          </a:r>
          <a:endParaRPr lang="en-IN" sz="1800" kern="1200" dirty="0"/>
        </a:p>
      </dsp:txBody>
      <dsp:txXfrm>
        <a:off x="918953" y="2104651"/>
        <a:ext cx="1378408" cy="420246"/>
      </dsp:txXfrm>
    </dsp:sp>
    <dsp:sp modelId="{4F822955-729A-4703-98BE-C51F4677CAD0}">
      <dsp:nvSpPr>
        <dsp:cNvPr id="0" name=""/>
        <dsp:cNvSpPr/>
      </dsp:nvSpPr>
      <dsp:spPr>
        <a:xfrm>
          <a:off x="2573044" y="1054034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(0,2)</a:t>
          </a:r>
          <a:endParaRPr lang="en-IN" sz="1800" kern="1200" dirty="0"/>
        </a:p>
      </dsp:txBody>
      <dsp:txXfrm>
        <a:off x="2573044" y="1054034"/>
        <a:ext cx="1378408" cy="420246"/>
      </dsp:txXfrm>
    </dsp:sp>
    <dsp:sp modelId="{86604104-8665-4E4E-9CBC-B565BC7F2DAA}">
      <dsp:nvSpPr>
        <dsp:cNvPr id="0" name=""/>
        <dsp:cNvSpPr/>
      </dsp:nvSpPr>
      <dsp:spPr>
        <a:xfrm>
          <a:off x="4227135" y="528726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(0,1)</a:t>
          </a:r>
          <a:endParaRPr lang="en-IN" sz="1800" kern="1200" dirty="0"/>
        </a:p>
      </dsp:txBody>
      <dsp:txXfrm>
        <a:off x="4227135" y="528726"/>
        <a:ext cx="1378408" cy="420246"/>
      </dsp:txXfrm>
    </dsp:sp>
    <dsp:sp modelId="{2C5B8876-2ECF-4365-A6B1-7D2D26800489}">
      <dsp:nvSpPr>
        <dsp:cNvPr id="0" name=""/>
        <dsp:cNvSpPr/>
      </dsp:nvSpPr>
      <dsp:spPr>
        <a:xfrm>
          <a:off x="5881225" y="3417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(0,0)</a:t>
          </a:r>
          <a:endParaRPr lang="en-IN" sz="1800" kern="1200" dirty="0"/>
        </a:p>
      </dsp:txBody>
      <dsp:txXfrm>
        <a:off x="5881225" y="3417"/>
        <a:ext cx="1378408" cy="420246"/>
      </dsp:txXfrm>
    </dsp:sp>
    <dsp:sp modelId="{F68244FD-72EF-4A8D-AE9A-9477010F028D}">
      <dsp:nvSpPr>
        <dsp:cNvPr id="0" name=""/>
        <dsp:cNvSpPr/>
      </dsp:nvSpPr>
      <dsp:spPr>
        <a:xfrm>
          <a:off x="5881225" y="528726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(1,1)</a:t>
          </a:r>
          <a:endParaRPr lang="en-IN" sz="1800" kern="1200" dirty="0"/>
        </a:p>
      </dsp:txBody>
      <dsp:txXfrm>
        <a:off x="5881225" y="528726"/>
        <a:ext cx="1378408" cy="420246"/>
      </dsp:txXfrm>
    </dsp:sp>
    <dsp:sp modelId="{46D4F9F6-5BFB-43F4-BD49-FFC018B3CB01}">
      <dsp:nvSpPr>
        <dsp:cNvPr id="0" name=""/>
        <dsp:cNvSpPr/>
      </dsp:nvSpPr>
      <dsp:spPr>
        <a:xfrm>
          <a:off x="5881225" y="1054034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>
              <a:latin typeface="Cambria" panose="02040503050406030204" pitchFamily="18" charset="0"/>
              <a:ea typeface="Cambria" panose="02040503050406030204" pitchFamily="18" charset="0"/>
            </a:rPr>
            <a:t>merge(0,0,1)</a:t>
          </a:r>
          <a:endParaRPr lang="en-IN" sz="1800" kern="1200" dirty="0"/>
        </a:p>
      </dsp:txBody>
      <dsp:txXfrm>
        <a:off x="5881225" y="1054034"/>
        <a:ext cx="1378408" cy="420246"/>
      </dsp:txXfrm>
    </dsp:sp>
    <dsp:sp modelId="{25E570A5-4916-42F8-AC69-243690517187}">
      <dsp:nvSpPr>
        <dsp:cNvPr id="0" name=""/>
        <dsp:cNvSpPr/>
      </dsp:nvSpPr>
      <dsp:spPr>
        <a:xfrm>
          <a:off x="4227135" y="1054034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(2,2)</a:t>
          </a:r>
          <a:endParaRPr lang="en-IN" sz="1800" kern="1200" dirty="0"/>
        </a:p>
      </dsp:txBody>
      <dsp:txXfrm>
        <a:off x="4227135" y="1054034"/>
        <a:ext cx="1378408" cy="420246"/>
      </dsp:txXfrm>
    </dsp:sp>
    <dsp:sp modelId="{436C1AA0-41A5-45EA-84FE-C9E0A4FB87DF}">
      <dsp:nvSpPr>
        <dsp:cNvPr id="0" name=""/>
        <dsp:cNvSpPr/>
      </dsp:nvSpPr>
      <dsp:spPr>
        <a:xfrm>
          <a:off x="4227135" y="1579342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>
              <a:latin typeface="Cambria" panose="02040503050406030204" pitchFamily="18" charset="0"/>
              <a:ea typeface="Cambria" panose="02040503050406030204" pitchFamily="18" charset="0"/>
            </a:rPr>
            <a:t>merge(0,1,2)</a:t>
          </a:r>
          <a:endParaRPr lang="en-IN" sz="1800" kern="1200" dirty="0"/>
        </a:p>
      </dsp:txBody>
      <dsp:txXfrm>
        <a:off x="4227135" y="1579342"/>
        <a:ext cx="1378408" cy="420246"/>
      </dsp:txXfrm>
    </dsp:sp>
    <dsp:sp modelId="{5AB98F71-B37A-475D-AFDA-3DD91C83220E}">
      <dsp:nvSpPr>
        <dsp:cNvPr id="0" name=""/>
        <dsp:cNvSpPr/>
      </dsp:nvSpPr>
      <dsp:spPr>
        <a:xfrm>
          <a:off x="2573044" y="2629959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(3,4)</a:t>
          </a:r>
          <a:endParaRPr lang="en-IN" sz="1800" kern="1200" dirty="0"/>
        </a:p>
      </dsp:txBody>
      <dsp:txXfrm>
        <a:off x="2573044" y="2629959"/>
        <a:ext cx="1378408" cy="420246"/>
      </dsp:txXfrm>
    </dsp:sp>
    <dsp:sp modelId="{06FA9082-D4B3-434A-83FB-2A9BBCCE78BE}">
      <dsp:nvSpPr>
        <dsp:cNvPr id="0" name=""/>
        <dsp:cNvSpPr/>
      </dsp:nvSpPr>
      <dsp:spPr>
        <a:xfrm>
          <a:off x="4227135" y="2104651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(3,3)</a:t>
          </a:r>
          <a:endParaRPr lang="en-IN" sz="1800" kern="1200" dirty="0"/>
        </a:p>
      </dsp:txBody>
      <dsp:txXfrm>
        <a:off x="4227135" y="2104651"/>
        <a:ext cx="1378408" cy="420246"/>
      </dsp:txXfrm>
    </dsp:sp>
    <dsp:sp modelId="{91BEC849-1423-4C3D-86A4-0668A819BCFB}">
      <dsp:nvSpPr>
        <dsp:cNvPr id="0" name=""/>
        <dsp:cNvSpPr/>
      </dsp:nvSpPr>
      <dsp:spPr>
        <a:xfrm>
          <a:off x="4227135" y="2629959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(4,4)</a:t>
          </a:r>
          <a:endParaRPr lang="en-IN" sz="1800" kern="1200" dirty="0"/>
        </a:p>
      </dsp:txBody>
      <dsp:txXfrm>
        <a:off x="4227135" y="2629959"/>
        <a:ext cx="1378408" cy="420246"/>
      </dsp:txXfrm>
    </dsp:sp>
    <dsp:sp modelId="{EBDC611B-4F8E-4345-B627-934F74506DE5}">
      <dsp:nvSpPr>
        <dsp:cNvPr id="0" name=""/>
        <dsp:cNvSpPr/>
      </dsp:nvSpPr>
      <dsp:spPr>
        <a:xfrm>
          <a:off x="4227135" y="3155267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merge(3,3,4)</a:t>
          </a:r>
          <a:endParaRPr lang="en-IN" sz="1800" kern="1200" dirty="0"/>
        </a:p>
      </dsp:txBody>
      <dsp:txXfrm>
        <a:off x="4227135" y="3155267"/>
        <a:ext cx="1378408" cy="420246"/>
      </dsp:txXfrm>
    </dsp:sp>
    <dsp:sp modelId="{09459E6C-3E1B-4520-844C-2E4EAACFDD35}">
      <dsp:nvSpPr>
        <dsp:cNvPr id="0" name=""/>
        <dsp:cNvSpPr/>
      </dsp:nvSpPr>
      <dsp:spPr>
        <a:xfrm>
          <a:off x="2573044" y="3155267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merge(0,2,4)</a:t>
          </a:r>
          <a:endParaRPr lang="en-IN" sz="1800" kern="1200" dirty="0"/>
        </a:p>
      </dsp:txBody>
      <dsp:txXfrm>
        <a:off x="2573044" y="3155267"/>
        <a:ext cx="1378408" cy="420246"/>
      </dsp:txXfrm>
    </dsp:sp>
    <dsp:sp modelId="{6B545225-648D-498C-90C2-8980A59909FF}">
      <dsp:nvSpPr>
        <dsp:cNvPr id="0" name=""/>
        <dsp:cNvSpPr/>
      </dsp:nvSpPr>
      <dsp:spPr>
        <a:xfrm>
          <a:off x="918953" y="5256500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(5,8)</a:t>
          </a:r>
          <a:endParaRPr lang="en-IN" sz="1800" kern="1200" dirty="0"/>
        </a:p>
      </dsp:txBody>
      <dsp:txXfrm>
        <a:off x="918953" y="5256500"/>
        <a:ext cx="1378408" cy="420246"/>
      </dsp:txXfrm>
    </dsp:sp>
    <dsp:sp modelId="{0DD55BA4-4D73-46EC-86D4-8A5F2C402E33}">
      <dsp:nvSpPr>
        <dsp:cNvPr id="0" name=""/>
        <dsp:cNvSpPr/>
      </dsp:nvSpPr>
      <dsp:spPr>
        <a:xfrm>
          <a:off x="2573044" y="4205884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(5,6)</a:t>
          </a:r>
          <a:endParaRPr lang="en-IN" sz="1800" kern="1200" dirty="0"/>
        </a:p>
      </dsp:txBody>
      <dsp:txXfrm>
        <a:off x="2573044" y="4205884"/>
        <a:ext cx="1378408" cy="420246"/>
      </dsp:txXfrm>
    </dsp:sp>
    <dsp:sp modelId="{F0E331B2-AFE9-4166-B1AA-FEFF00FBBD8C}">
      <dsp:nvSpPr>
        <dsp:cNvPr id="0" name=""/>
        <dsp:cNvSpPr/>
      </dsp:nvSpPr>
      <dsp:spPr>
        <a:xfrm>
          <a:off x="4227135" y="3680575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(5,5)</a:t>
          </a:r>
          <a:endParaRPr lang="en-IN" sz="1800" kern="1200" dirty="0"/>
        </a:p>
      </dsp:txBody>
      <dsp:txXfrm>
        <a:off x="4227135" y="3680575"/>
        <a:ext cx="1378408" cy="420246"/>
      </dsp:txXfrm>
    </dsp:sp>
    <dsp:sp modelId="{8A3E744E-721D-4EB9-B9EF-0016B48DEEDE}">
      <dsp:nvSpPr>
        <dsp:cNvPr id="0" name=""/>
        <dsp:cNvSpPr/>
      </dsp:nvSpPr>
      <dsp:spPr>
        <a:xfrm>
          <a:off x="4227135" y="4205884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(6,6)</a:t>
          </a:r>
          <a:endParaRPr lang="en-IN" sz="1800" kern="1200" dirty="0"/>
        </a:p>
      </dsp:txBody>
      <dsp:txXfrm>
        <a:off x="4227135" y="4205884"/>
        <a:ext cx="1378408" cy="420246"/>
      </dsp:txXfrm>
    </dsp:sp>
    <dsp:sp modelId="{3494E46E-32B3-48A0-AEBD-5C8D3A0D2A63}">
      <dsp:nvSpPr>
        <dsp:cNvPr id="0" name=""/>
        <dsp:cNvSpPr/>
      </dsp:nvSpPr>
      <dsp:spPr>
        <a:xfrm>
          <a:off x="4227135" y="4731192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merge(5,5,6)</a:t>
          </a:r>
          <a:endParaRPr lang="en-IN" sz="1800" kern="1200" dirty="0"/>
        </a:p>
      </dsp:txBody>
      <dsp:txXfrm>
        <a:off x="4227135" y="4731192"/>
        <a:ext cx="1378408" cy="420246"/>
      </dsp:txXfrm>
    </dsp:sp>
    <dsp:sp modelId="{BAE8E69E-62C3-48F9-8DC3-DE8A7260210E}">
      <dsp:nvSpPr>
        <dsp:cNvPr id="0" name=""/>
        <dsp:cNvSpPr/>
      </dsp:nvSpPr>
      <dsp:spPr>
        <a:xfrm>
          <a:off x="2573044" y="5781809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(7,8)</a:t>
          </a:r>
          <a:endParaRPr lang="en-IN" sz="1800" kern="1200" dirty="0"/>
        </a:p>
      </dsp:txBody>
      <dsp:txXfrm>
        <a:off x="2573044" y="5781809"/>
        <a:ext cx="1378408" cy="420246"/>
      </dsp:txXfrm>
    </dsp:sp>
    <dsp:sp modelId="{D29AB24F-DEC9-4B1E-9EB2-2ED8DD0D8A4D}">
      <dsp:nvSpPr>
        <dsp:cNvPr id="0" name=""/>
        <dsp:cNvSpPr/>
      </dsp:nvSpPr>
      <dsp:spPr>
        <a:xfrm>
          <a:off x="4227135" y="5256500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(7,7)</a:t>
          </a:r>
          <a:endParaRPr lang="en-IN" sz="1800" kern="1200" dirty="0"/>
        </a:p>
      </dsp:txBody>
      <dsp:txXfrm>
        <a:off x="4227135" y="5256500"/>
        <a:ext cx="1378408" cy="420246"/>
      </dsp:txXfrm>
    </dsp:sp>
    <dsp:sp modelId="{BCEC5279-6463-41E3-8DA9-F943B16FD77D}">
      <dsp:nvSpPr>
        <dsp:cNvPr id="0" name=""/>
        <dsp:cNvSpPr/>
      </dsp:nvSpPr>
      <dsp:spPr>
        <a:xfrm>
          <a:off x="4227135" y="5781809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ms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(8,8)</a:t>
          </a:r>
          <a:endParaRPr lang="en-IN" sz="1800" kern="1200" dirty="0"/>
        </a:p>
      </dsp:txBody>
      <dsp:txXfrm>
        <a:off x="4227135" y="5781809"/>
        <a:ext cx="1378408" cy="420246"/>
      </dsp:txXfrm>
    </dsp:sp>
    <dsp:sp modelId="{6A689126-907E-4ED1-AC8C-71C26DC1E41C}">
      <dsp:nvSpPr>
        <dsp:cNvPr id="0" name=""/>
        <dsp:cNvSpPr/>
      </dsp:nvSpPr>
      <dsp:spPr>
        <a:xfrm>
          <a:off x="4227135" y="6307117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merge(7,7,8)</a:t>
          </a:r>
          <a:endParaRPr lang="en-IN" sz="1800" kern="1200" dirty="0"/>
        </a:p>
      </dsp:txBody>
      <dsp:txXfrm>
        <a:off x="4227135" y="6307117"/>
        <a:ext cx="1378408" cy="420246"/>
      </dsp:txXfrm>
    </dsp:sp>
    <dsp:sp modelId="{6F22EB7D-6666-453F-B394-E5DC80E07940}">
      <dsp:nvSpPr>
        <dsp:cNvPr id="0" name=""/>
        <dsp:cNvSpPr/>
      </dsp:nvSpPr>
      <dsp:spPr>
        <a:xfrm>
          <a:off x="2573044" y="6307117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merge(5,6,8)</a:t>
          </a:r>
        </a:p>
      </dsp:txBody>
      <dsp:txXfrm>
        <a:off x="2573044" y="6307117"/>
        <a:ext cx="1378408" cy="420246"/>
      </dsp:txXfrm>
    </dsp:sp>
    <dsp:sp modelId="{07CB2BEE-9E3C-435C-9593-032F57048595}">
      <dsp:nvSpPr>
        <dsp:cNvPr id="0" name=""/>
        <dsp:cNvSpPr/>
      </dsp:nvSpPr>
      <dsp:spPr>
        <a:xfrm>
          <a:off x="918953" y="5781809"/>
          <a:ext cx="1378408" cy="42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merge(0,4,8)</a:t>
          </a:r>
          <a:endParaRPr lang="en-IN" sz="1800" kern="1200" dirty="0"/>
        </a:p>
      </dsp:txBody>
      <dsp:txXfrm>
        <a:off x="918953" y="5781809"/>
        <a:ext cx="1378408" cy="420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73703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0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64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347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761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86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486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930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738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904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281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85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6c834fc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6c834fc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0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69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950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73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664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48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85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718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906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72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514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036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027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983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073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813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699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744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3211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4769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543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74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8766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584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853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8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3248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6c834fc2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6c834fc22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3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32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64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251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367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c834fc2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c834fc2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2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" y="18234"/>
            <a:ext cx="1218219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551" y="2933700"/>
            <a:ext cx="40005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3676785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selection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 i ← 0 to n-1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min ← 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for j ← i+1 to n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if T[j] &lt; T[min] then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min ← j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T[min] ↔ T[i]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C596ACCD-033B-5250-CC71-1253C9978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560987"/>
              </p:ext>
            </p:extLst>
          </p:nvPr>
        </p:nvGraphicFramePr>
        <p:xfrm>
          <a:off x="6524408" y="1346866"/>
          <a:ext cx="5215472" cy="457200"/>
        </p:xfrm>
        <a:graphic>
          <a:graphicData uri="http://schemas.openxmlformats.org/drawingml/2006/table">
            <a:tbl>
              <a:tblPr firstRow="1" bandRow="1"/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-5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569E00-BF47-BF3C-C188-FD457271392B}"/>
              </a:ext>
            </a:extLst>
          </p:cNvPr>
          <p:cNvSpPr txBox="1"/>
          <p:nvPr/>
        </p:nvSpPr>
        <p:spPr>
          <a:xfrm>
            <a:off x="8050004" y="885202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Unsorted Array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FAA5F0-F3A8-7F63-3FA3-2C9399DC08D6}"/>
              </a:ext>
            </a:extLst>
          </p:cNvPr>
          <p:cNvSpPr txBox="1"/>
          <p:nvPr/>
        </p:nvSpPr>
        <p:spPr>
          <a:xfrm>
            <a:off x="4881880" y="2104401"/>
            <a:ext cx="1375698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Assign Index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88238B7D-4120-F537-2260-43AB90FC5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37696"/>
              </p:ext>
            </p:extLst>
          </p:nvPr>
        </p:nvGraphicFramePr>
        <p:xfrm>
          <a:off x="5000408" y="2851161"/>
          <a:ext cx="5215472" cy="457200"/>
        </p:xfrm>
        <a:graphic>
          <a:graphicData uri="http://schemas.openxmlformats.org/drawingml/2006/table">
            <a:tbl>
              <a:tblPr firstRow="1" bandRow="1"/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-5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CDE74BE-D837-A6AD-34F0-EF4D01C3A79E}"/>
              </a:ext>
            </a:extLst>
          </p:cNvPr>
          <p:cNvSpPr txBox="1"/>
          <p:nvPr/>
        </p:nvSpPr>
        <p:spPr>
          <a:xfrm>
            <a:off x="6526004" y="2389497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Unsorted Array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530CEFE5-6448-DEE4-F44E-E7F1F0B66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66570"/>
              </p:ext>
            </p:extLst>
          </p:nvPr>
        </p:nvGraphicFramePr>
        <p:xfrm>
          <a:off x="5000408" y="3384561"/>
          <a:ext cx="5215472" cy="396240"/>
        </p:xfrm>
        <a:graphic>
          <a:graphicData uri="http://schemas.openxmlformats.org/drawingml/2006/table">
            <a:tbl>
              <a:tblPr firstRow="1" bandRow="1"/>
              <a:tblGrid>
                <a:gridCol w="651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FAFB9DD-E271-95E6-302F-3A31D4010878}"/>
              </a:ext>
            </a:extLst>
          </p:cNvPr>
          <p:cNvSpPr txBox="1"/>
          <p:nvPr/>
        </p:nvSpPr>
        <p:spPr>
          <a:xfrm>
            <a:off x="4881880" y="4021069"/>
            <a:ext cx="896784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Step 1 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909B05-1A39-F2F0-8867-EEF1C83E39BA}"/>
              </a:ext>
            </a:extLst>
          </p:cNvPr>
          <p:cNvSpPr txBox="1"/>
          <p:nvPr/>
        </p:nvSpPr>
        <p:spPr>
          <a:xfrm>
            <a:off x="10347613" y="2700640"/>
            <a:ext cx="1681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As per given array</a:t>
            </a:r>
          </a:p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Min index = 0, value = 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1CF0791-8EAE-6757-BBE9-683A50724CEF}"/>
              </a:ext>
            </a:extLst>
          </p:cNvPr>
          <p:cNvSpPr/>
          <p:nvPr/>
        </p:nvSpPr>
        <p:spPr>
          <a:xfrm>
            <a:off x="5110480" y="494621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A00FEF7-B132-F8A0-7BEE-F377C3B0AB45}"/>
              </a:ext>
            </a:extLst>
          </p:cNvPr>
          <p:cNvSpPr/>
          <p:nvPr/>
        </p:nvSpPr>
        <p:spPr>
          <a:xfrm>
            <a:off x="5643880" y="494621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E6A8F03-ABD6-D531-6FF6-B59E2DC10D01}"/>
              </a:ext>
            </a:extLst>
          </p:cNvPr>
          <p:cNvSpPr/>
          <p:nvPr/>
        </p:nvSpPr>
        <p:spPr>
          <a:xfrm>
            <a:off x="6184816" y="494621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8EB90F8-9A49-88A1-A3A7-EE115E6AFF5E}"/>
              </a:ext>
            </a:extLst>
          </p:cNvPr>
          <p:cNvSpPr/>
          <p:nvPr/>
        </p:nvSpPr>
        <p:spPr>
          <a:xfrm>
            <a:off x="6718216" y="494621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-5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9245A65-7E17-91C9-7A8E-71A55F7BF0ED}"/>
              </a:ext>
            </a:extLst>
          </p:cNvPr>
          <p:cNvSpPr/>
          <p:nvPr/>
        </p:nvSpPr>
        <p:spPr>
          <a:xfrm>
            <a:off x="7251616" y="494621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0C942EF-1D63-8861-52F2-4D0C2926D6F0}"/>
              </a:ext>
            </a:extLst>
          </p:cNvPr>
          <p:cNvSpPr/>
          <p:nvPr/>
        </p:nvSpPr>
        <p:spPr>
          <a:xfrm>
            <a:off x="7785016" y="494621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ACE13B8-A41A-B3A4-C0FE-9A7585A99B16}"/>
              </a:ext>
            </a:extLst>
          </p:cNvPr>
          <p:cNvSpPr/>
          <p:nvPr/>
        </p:nvSpPr>
        <p:spPr>
          <a:xfrm>
            <a:off x="8318416" y="494621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ED9CB7F-C7EA-8B1C-A57E-B996EE6B050B}"/>
              </a:ext>
            </a:extLst>
          </p:cNvPr>
          <p:cNvSpPr/>
          <p:nvPr/>
        </p:nvSpPr>
        <p:spPr>
          <a:xfrm>
            <a:off x="8851816" y="494621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3D3DC61-8953-F781-89A6-0D7387958469}"/>
              </a:ext>
            </a:extLst>
          </p:cNvPr>
          <p:cNvSpPr/>
          <p:nvPr/>
        </p:nvSpPr>
        <p:spPr>
          <a:xfrm>
            <a:off x="5110480" y="538100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656B505-D661-6392-6245-4AF52E1759A1}"/>
              </a:ext>
            </a:extLst>
          </p:cNvPr>
          <p:cNvSpPr/>
          <p:nvPr/>
        </p:nvSpPr>
        <p:spPr>
          <a:xfrm>
            <a:off x="5643880" y="538100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58E57B4-05C9-3B97-8343-F0C5801215A5}"/>
              </a:ext>
            </a:extLst>
          </p:cNvPr>
          <p:cNvSpPr/>
          <p:nvPr/>
        </p:nvSpPr>
        <p:spPr>
          <a:xfrm>
            <a:off x="6184816" y="538100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9C611BE-18C7-ED07-BF7E-D0901F5ADE93}"/>
              </a:ext>
            </a:extLst>
          </p:cNvPr>
          <p:cNvSpPr/>
          <p:nvPr/>
        </p:nvSpPr>
        <p:spPr>
          <a:xfrm>
            <a:off x="6718216" y="538100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9B6F211-FA66-73FF-EC31-2DDE324CEDF9}"/>
              </a:ext>
            </a:extLst>
          </p:cNvPr>
          <p:cNvSpPr/>
          <p:nvPr/>
        </p:nvSpPr>
        <p:spPr>
          <a:xfrm>
            <a:off x="7251616" y="538100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3E40DEC-D49F-AEB4-31FC-1E91CE5080B0}"/>
              </a:ext>
            </a:extLst>
          </p:cNvPr>
          <p:cNvSpPr/>
          <p:nvPr/>
        </p:nvSpPr>
        <p:spPr>
          <a:xfrm>
            <a:off x="7785016" y="538100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FC1ED60-17FB-9450-7F89-762BF355C811}"/>
              </a:ext>
            </a:extLst>
          </p:cNvPr>
          <p:cNvSpPr/>
          <p:nvPr/>
        </p:nvSpPr>
        <p:spPr>
          <a:xfrm>
            <a:off x="8318416" y="538100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6F4BFF3-A0EF-A8A7-3F6F-FA253EE4793A}"/>
              </a:ext>
            </a:extLst>
          </p:cNvPr>
          <p:cNvSpPr/>
          <p:nvPr/>
        </p:nvSpPr>
        <p:spPr>
          <a:xfrm>
            <a:off x="8851816" y="538100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4DE48BC-228E-C797-FA7D-A630E4F031C4}"/>
              </a:ext>
            </a:extLst>
          </p:cNvPr>
          <p:cNvSpPr txBox="1"/>
          <p:nvPr/>
        </p:nvSpPr>
        <p:spPr>
          <a:xfrm>
            <a:off x="9739312" y="5049468"/>
            <a:ext cx="2112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Find min value from 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Unsorted array</a:t>
            </a:r>
          </a:p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Index = 3, value = -5</a:t>
            </a:r>
          </a:p>
        </p:txBody>
      </p:sp>
      <p:sp>
        <p:nvSpPr>
          <p:cNvPr id="28" name="Freeform 35">
            <a:extLst>
              <a:ext uri="{FF2B5EF4-FFF2-40B4-BE49-F238E27FC236}">
                <a16:creationId xmlns:a16="http://schemas.microsoft.com/office/drawing/2014/main" xmlns="" id="{9397B5B2-68B2-F595-A5F1-BEA1FD7F6447}"/>
              </a:ext>
            </a:extLst>
          </p:cNvPr>
          <p:cNvSpPr/>
          <p:nvPr/>
        </p:nvSpPr>
        <p:spPr>
          <a:xfrm>
            <a:off x="5110481" y="4771402"/>
            <a:ext cx="4262077" cy="122945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9EA53E2-0813-F7CD-C839-29933F3CB559}"/>
              </a:ext>
            </a:extLst>
          </p:cNvPr>
          <p:cNvSpPr txBox="1"/>
          <p:nvPr/>
        </p:nvSpPr>
        <p:spPr>
          <a:xfrm>
            <a:off x="5638118" y="4390401"/>
            <a:ext cx="37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Unsorted Array (elements 0 to 7)</a:t>
            </a:r>
          </a:p>
        </p:txBody>
      </p:sp>
      <p:sp>
        <p:nvSpPr>
          <p:cNvPr id="30" name="Freeform 38">
            <a:extLst>
              <a:ext uri="{FF2B5EF4-FFF2-40B4-BE49-F238E27FC236}">
                <a16:creationId xmlns:a16="http://schemas.microsoft.com/office/drawing/2014/main" xmlns="" id="{7CCEAAE2-1273-799A-B383-AB899C0DA7CB}"/>
              </a:ext>
            </a:extLst>
          </p:cNvPr>
          <p:cNvSpPr/>
          <p:nvPr/>
        </p:nvSpPr>
        <p:spPr>
          <a:xfrm>
            <a:off x="5367154" y="5685801"/>
            <a:ext cx="1636294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B9600BD-3754-31CF-AF52-67B69C49817F}"/>
              </a:ext>
            </a:extLst>
          </p:cNvPr>
          <p:cNvSpPr txBox="1"/>
          <p:nvPr/>
        </p:nvSpPr>
        <p:spPr>
          <a:xfrm>
            <a:off x="5733909" y="5914401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789AB4AF-CA45-25A6-E837-BCC37CB25044}"/>
              </a:ext>
            </a:extLst>
          </p:cNvPr>
          <p:cNvSpPr/>
          <p:nvPr/>
        </p:nvSpPr>
        <p:spPr>
          <a:xfrm>
            <a:off x="5110480" y="494621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-5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ED36401-CC3B-A4DC-5FAE-EAC09C00733F}"/>
              </a:ext>
            </a:extLst>
          </p:cNvPr>
          <p:cNvSpPr/>
          <p:nvPr/>
        </p:nvSpPr>
        <p:spPr>
          <a:xfrm>
            <a:off x="6718216" y="4946213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2383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 Sort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3676785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selection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 i ← 0 to n-1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min ← 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for j ← i+1 to n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if T[j] &lt; T[min] then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min ← j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T[min] ↔ T[i]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03E8495-8C88-12E9-9C90-5B362B2EF40A}"/>
              </a:ext>
            </a:extLst>
          </p:cNvPr>
          <p:cNvSpPr txBox="1"/>
          <p:nvPr/>
        </p:nvSpPr>
        <p:spPr>
          <a:xfrm>
            <a:off x="4919572" y="1224770"/>
            <a:ext cx="896784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Step 2 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A324EB1-AF15-200A-B799-F1FA1AC02DCC}"/>
              </a:ext>
            </a:extLst>
          </p:cNvPr>
          <p:cNvSpPr/>
          <p:nvPr/>
        </p:nvSpPr>
        <p:spPr>
          <a:xfrm>
            <a:off x="4953661" y="1951666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-5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9429697-9A31-8CDD-D775-5D461B870172}"/>
              </a:ext>
            </a:extLst>
          </p:cNvPr>
          <p:cNvSpPr/>
          <p:nvPr/>
        </p:nvSpPr>
        <p:spPr>
          <a:xfrm>
            <a:off x="5487061" y="1951666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426987B-3483-7360-AA3F-28D8D7D24659}"/>
              </a:ext>
            </a:extLst>
          </p:cNvPr>
          <p:cNvSpPr/>
          <p:nvPr/>
        </p:nvSpPr>
        <p:spPr>
          <a:xfrm>
            <a:off x="6027997" y="1951666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D4CB074-5D22-BD33-ECF4-891FAAD0F4CA}"/>
              </a:ext>
            </a:extLst>
          </p:cNvPr>
          <p:cNvSpPr/>
          <p:nvPr/>
        </p:nvSpPr>
        <p:spPr>
          <a:xfrm>
            <a:off x="6561397" y="1951666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AC9DEB5-FCFF-E287-95F5-1BB21D6953B2}"/>
              </a:ext>
            </a:extLst>
          </p:cNvPr>
          <p:cNvSpPr/>
          <p:nvPr/>
        </p:nvSpPr>
        <p:spPr>
          <a:xfrm>
            <a:off x="7094797" y="1951666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7943986-B016-8753-1A63-DF779E330777}"/>
              </a:ext>
            </a:extLst>
          </p:cNvPr>
          <p:cNvSpPr/>
          <p:nvPr/>
        </p:nvSpPr>
        <p:spPr>
          <a:xfrm>
            <a:off x="7628197" y="1951666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3BD9364-9EE8-D242-0FB1-4E64F0D7182E}"/>
              </a:ext>
            </a:extLst>
          </p:cNvPr>
          <p:cNvSpPr/>
          <p:nvPr/>
        </p:nvSpPr>
        <p:spPr>
          <a:xfrm>
            <a:off x="8161597" y="1951666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81F6E40-6D7A-8044-3D95-F126118B85FF}"/>
              </a:ext>
            </a:extLst>
          </p:cNvPr>
          <p:cNvSpPr/>
          <p:nvPr/>
        </p:nvSpPr>
        <p:spPr>
          <a:xfrm>
            <a:off x="8694997" y="1951666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4A51CC9-C7CE-968F-389A-93DC58B3AF0B}"/>
              </a:ext>
            </a:extLst>
          </p:cNvPr>
          <p:cNvSpPr/>
          <p:nvPr/>
        </p:nvSpPr>
        <p:spPr>
          <a:xfrm>
            <a:off x="4953661" y="236777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77D880-8D72-956B-8413-1C9055C02C2F}"/>
              </a:ext>
            </a:extLst>
          </p:cNvPr>
          <p:cNvSpPr/>
          <p:nvPr/>
        </p:nvSpPr>
        <p:spPr>
          <a:xfrm>
            <a:off x="5487061" y="236777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051EDD3-55C6-524A-469E-D6B243CF892A}"/>
              </a:ext>
            </a:extLst>
          </p:cNvPr>
          <p:cNvSpPr/>
          <p:nvPr/>
        </p:nvSpPr>
        <p:spPr>
          <a:xfrm>
            <a:off x="6027997" y="236777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7195783-CB43-10EC-A5CF-64DB209986AE}"/>
              </a:ext>
            </a:extLst>
          </p:cNvPr>
          <p:cNvSpPr/>
          <p:nvPr/>
        </p:nvSpPr>
        <p:spPr>
          <a:xfrm>
            <a:off x="6561397" y="236777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85A7349-AEFA-EA3E-B91D-233B4760DD3A}"/>
              </a:ext>
            </a:extLst>
          </p:cNvPr>
          <p:cNvSpPr/>
          <p:nvPr/>
        </p:nvSpPr>
        <p:spPr>
          <a:xfrm>
            <a:off x="7094797" y="236777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0C07E88-4821-466F-F7B3-B64F12EBBAFB}"/>
              </a:ext>
            </a:extLst>
          </p:cNvPr>
          <p:cNvSpPr/>
          <p:nvPr/>
        </p:nvSpPr>
        <p:spPr>
          <a:xfrm>
            <a:off x="7628197" y="236777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26DA106-EC1A-DBB8-A6AC-20D3752C509D}"/>
              </a:ext>
            </a:extLst>
          </p:cNvPr>
          <p:cNvSpPr/>
          <p:nvPr/>
        </p:nvSpPr>
        <p:spPr>
          <a:xfrm>
            <a:off x="8161597" y="236777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3A78523-C7FB-53B8-B732-DA60AAA5C617}"/>
              </a:ext>
            </a:extLst>
          </p:cNvPr>
          <p:cNvSpPr/>
          <p:nvPr/>
        </p:nvSpPr>
        <p:spPr>
          <a:xfrm>
            <a:off x="8694997" y="236777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7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xmlns="" id="{BE8750DB-BE60-6935-8A43-375BB8640F75}"/>
              </a:ext>
            </a:extLst>
          </p:cNvPr>
          <p:cNvSpPr/>
          <p:nvPr/>
        </p:nvSpPr>
        <p:spPr>
          <a:xfrm>
            <a:off x="5487062" y="1765541"/>
            <a:ext cx="3741337" cy="15804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7EAB5E-46AA-2DC8-7D36-B45A0C856A48}"/>
              </a:ext>
            </a:extLst>
          </p:cNvPr>
          <p:cNvSpPr txBox="1"/>
          <p:nvPr/>
        </p:nvSpPr>
        <p:spPr>
          <a:xfrm>
            <a:off x="5912173" y="141261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Unsorted Array (elements 1 to 7)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5C77A17-6A24-FB6B-6F83-E876B16CE732}"/>
              </a:ext>
            </a:extLst>
          </p:cNvPr>
          <p:cNvSpPr txBox="1"/>
          <p:nvPr/>
        </p:nvSpPr>
        <p:spPr>
          <a:xfrm>
            <a:off x="9652000" y="1112022"/>
            <a:ext cx="235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As per step -1:  </a:t>
            </a:r>
          </a:p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Min index = 1, value =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A19E27E-9567-14D8-16FE-D0C9C9906862}"/>
              </a:ext>
            </a:extLst>
          </p:cNvPr>
          <p:cNvSpPr txBox="1"/>
          <p:nvPr/>
        </p:nvSpPr>
        <p:spPr>
          <a:xfrm>
            <a:off x="9755169" y="1775672"/>
            <a:ext cx="2112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Find min value from 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Unsorted array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Index = 1, value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35AFAE4-F7AD-75DC-383C-D1AA5FA627B4}"/>
              </a:ext>
            </a:extLst>
          </p:cNvPr>
          <p:cNvSpPr txBox="1"/>
          <p:nvPr/>
        </p:nvSpPr>
        <p:spPr>
          <a:xfrm>
            <a:off x="7289648" y="2716321"/>
            <a:ext cx="490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No Swapping as min value is already at right place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74D8603-4B31-763B-4155-EFA574465BD0}"/>
              </a:ext>
            </a:extLst>
          </p:cNvPr>
          <p:cNvSpPr/>
          <p:nvPr/>
        </p:nvSpPr>
        <p:spPr>
          <a:xfrm>
            <a:off x="5487061" y="1951666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59B7875-BA83-9E72-132B-98F26564334B}"/>
              </a:ext>
            </a:extLst>
          </p:cNvPr>
          <p:cNvSpPr txBox="1"/>
          <p:nvPr/>
        </p:nvSpPr>
        <p:spPr>
          <a:xfrm>
            <a:off x="4953661" y="3565279"/>
            <a:ext cx="896784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Step 3 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11FABA7-FB72-640C-D9F9-532AA3ACD167}"/>
              </a:ext>
            </a:extLst>
          </p:cNvPr>
          <p:cNvSpPr/>
          <p:nvPr/>
        </p:nvSpPr>
        <p:spPr>
          <a:xfrm>
            <a:off x="4953661" y="4725848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-5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01F79837-3232-CC6C-6F78-64231425ED0A}"/>
              </a:ext>
            </a:extLst>
          </p:cNvPr>
          <p:cNvSpPr/>
          <p:nvPr/>
        </p:nvSpPr>
        <p:spPr>
          <a:xfrm>
            <a:off x="5487061" y="4725848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876AB6B-4019-AEFB-774C-05D63ED391CB}"/>
              </a:ext>
            </a:extLst>
          </p:cNvPr>
          <p:cNvSpPr/>
          <p:nvPr/>
        </p:nvSpPr>
        <p:spPr>
          <a:xfrm>
            <a:off x="6027997" y="4725848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DE5342C-63AE-B161-9744-A86B08BE0BA3}"/>
              </a:ext>
            </a:extLst>
          </p:cNvPr>
          <p:cNvSpPr/>
          <p:nvPr/>
        </p:nvSpPr>
        <p:spPr>
          <a:xfrm>
            <a:off x="6561397" y="4725848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8364671-A91F-3638-73B4-E1005DA140C7}"/>
              </a:ext>
            </a:extLst>
          </p:cNvPr>
          <p:cNvSpPr/>
          <p:nvPr/>
        </p:nvSpPr>
        <p:spPr>
          <a:xfrm>
            <a:off x="7094797" y="4725848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9DF895F-52A2-560B-D096-402F3AC60EFC}"/>
              </a:ext>
            </a:extLst>
          </p:cNvPr>
          <p:cNvSpPr/>
          <p:nvPr/>
        </p:nvSpPr>
        <p:spPr>
          <a:xfrm>
            <a:off x="7628197" y="4725848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82168101-42AA-7065-4FF3-72913A35BA65}"/>
              </a:ext>
            </a:extLst>
          </p:cNvPr>
          <p:cNvSpPr/>
          <p:nvPr/>
        </p:nvSpPr>
        <p:spPr>
          <a:xfrm>
            <a:off x="8161597" y="4725848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8AB44ED-A942-D36C-F9D2-B24A9B96F95E}"/>
              </a:ext>
            </a:extLst>
          </p:cNvPr>
          <p:cNvSpPr/>
          <p:nvPr/>
        </p:nvSpPr>
        <p:spPr>
          <a:xfrm>
            <a:off x="8694997" y="4725848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33CE53C-2F74-7A63-F854-AC8F16DC6283}"/>
              </a:ext>
            </a:extLst>
          </p:cNvPr>
          <p:cNvSpPr/>
          <p:nvPr/>
        </p:nvSpPr>
        <p:spPr>
          <a:xfrm>
            <a:off x="4953661" y="514195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68AAE602-5AB5-1F8B-045F-EA7953D38B19}"/>
              </a:ext>
            </a:extLst>
          </p:cNvPr>
          <p:cNvSpPr/>
          <p:nvPr/>
        </p:nvSpPr>
        <p:spPr>
          <a:xfrm>
            <a:off x="5487061" y="514195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8FE72022-E5BC-7F38-7AE5-DA6C07701316}"/>
              </a:ext>
            </a:extLst>
          </p:cNvPr>
          <p:cNvSpPr/>
          <p:nvPr/>
        </p:nvSpPr>
        <p:spPr>
          <a:xfrm>
            <a:off x="6027997" y="514195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C54DF742-FF46-BDBD-B700-F24B99A95B33}"/>
              </a:ext>
            </a:extLst>
          </p:cNvPr>
          <p:cNvSpPr/>
          <p:nvPr/>
        </p:nvSpPr>
        <p:spPr>
          <a:xfrm>
            <a:off x="6561397" y="514195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5B462A57-A4A1-2F0C-DEC6-F06955ADEF87}"/>
              </a:ext>
            </a:extLst>
          </p:cNvPr>
          <p:cNvSpPr/>
          <p:nvPr/>
        </p:nvSpPr>
        <p:spPr>
          <a:xfrm>
            <a:off x="7094797" y="514195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527177BA-AF3D-75C4-4BDF-A97BB52DB42F}"/>
              </a:ext>
            </a:extLst>
          </p:cNvPr>
          <p:cNvSpPr/>
          <p:nvPr/>
        </p:nvSpPr>
        <p:spPr>
          <a:xfrm>
            <a:off x="7628197" y="514195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A680B900-1B12-F194-0257-DC55FFD1EBC6}"/>
              </a:ext>
            </a:extLst>
          </p:cNvPr>
          <p:cNvSpPr/>
          <p:nvPr/>
        </p:nvSpPr>
        <p:spPr>
          <a:xfrm>
            <a:off x="8161597" y="514195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E5D0837-E610-C5B5-51A4-F44EE9FDD005}"/>
              </a:ext>
            </a:extLst>
          </p:cNvPr>
          <p:cNvSpPr/>
          <p:nvPr/>
        </p:nvSpPr>
        <p:spPr>
          <a:xfrm>
            <a:off x="8694997" y="514195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7</a:t>
            </a:r>
          </a:p>
        </p:txBody>
      </p:sp>
      <p:sp>
        <p:nvSpPr>
          <p:cNvPr id="43" name="Freeform 44">
            <a:extLst>
              <a:ext uri="{FF2B5EF4-FFF2-40B4-BE49-F238E27FC236}">
                <a16:creationId xmlns:a16="http://schemas.microsoft.com/office/drawing/2014/main" xmlns="" id="{7DB24B94-249B-B598-9298-8DE1C0D8C299}"/>
              </a:ext>
            </a:extLst>
          </p:cNvPr>
          <p:cNvSpPr/>
          <p:nvPr/>
        </p:nvSpPr>
        <p:spPr>
          <a:xfrm>
            <a:off x="6020462" y="4532353"/>
            <a:ext cx="3207937" cy="15804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CB868DBC-6B23-C502-C97E-D6E0F48A63C8}"/>
              </a:ext>
            </a:extLst>
          </p:cNvPr>
          <p:cNvSpPr txBox="1"/>
          <p:nvPr/>
        </p:nvSpPr>
        <p:spPr>
          <a:xfrm>
            <a:off x="5944261" y="384655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Unsorted Array </a:t>
            </a:r>
          </a:p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(elements 2 to 7)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F568A75-CC82-27B5-65BF-D06543FB1B55}"/>
              </a:ext>
            </a:extLst>
          </p:cNvPr>
          <p:cNvSpPr txBox="1"/>
          <p:nvPr/>
        </p:nvSpPr>
        <p:spPr>
          <a:xfrm>
            <a:off x="9467076" y="4130264"/>
            <a:ext cx="257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As per step-2: </a:t>
            </a:r>
          </a:p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Min index = 2, value = 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DE7F3E1-4F3F-7F86-DA8D-61C41629ED8D}"/>
              </a:ext>
            </a:extLst>
          </p:cNvPr>
          <p:cNvSpPr txBox="1"/>
          <p:nvPr/>
        </p:nvSpPr>
        <p:spPr>
          <a:xfrm>
            <a:off x="9504994" y="4840081"/>
            <a:ext cx="2112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Find min value from 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Unsorted array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Index = 5, value = 2</a:t>
            </a:r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xmlns="" id="{F8AF8372-4F62-3181-7FD8-D560D6F33835}"/>
              </a:ext>
            </a:extLst>
          </p:cNvPr>
          <p:cNvSpPr/>
          <p:nvPr/>
        </p:nvSpPr>
        <p:spPr>
          <a:xfrm>
            <a:off x="6276650" y="5546479"/>
            <a:ext cx="1636294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5F352A1-C1A6-5AC1-53A3-185BD28615A2}"/>
              </a:ext>
            </a:extLst>
          </p:cNvPr>
          <p:cNvSpPr txBox="1"/>
          <p:nvPr/>
        </p:nvSpPr>
        <p:spPr>
          <a:xfrm>
            <a:off x="6643405" y="5775079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679BEA8B-AC93-B211-1767-6F48C10BEB8B}"/>
              </a:ext>
            </a:extLst>
          </p:cNvPr>
          <p:cNvSpPr/>
          <p:nvPr/>
        </p:nvSpPr>
        <p:spPr>
          <a:xfrm>
            <a:off x="6027997" y="4725848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D07DEE6C-8989-34AF-8FB9-D52593151327}"/>
              </a:ext>
            </a:extLst>
          </p:cNvPr>
          <p:cNvSpPr/>
          <p:nvPr/>
        </p:nvSpPr>
        <p:spPr>
          <a:xfrm>
            <a:off x="7628197" y="4725848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8854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 Sort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3676785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selection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 i ← 0 to n-1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min ← 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for j ← i+1 to n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if T[j] &lt; T[min] then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min ← j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T[min] ↔ T[i]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1A26792F-6F7C-2FA5-2A19-47C16C5C5B00}"/>
              </a:ext>
            </a:extLst>
          </p:cNvPr>
          <p:cNvSpPr txBox="1"/>
          <p:nvPr/>
        </p:nvSpPr>
        <p:spPr>
          <a:xfrm>
            <a:off x="4607560" y="1035431"/>
            <a:ext cx="896784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Step 4 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3070FB13-418A-14DF-8AC1-FE9CE7FE24DF}"/>
              </a:ext>
            </a:extLst>
          </p:cNvPr>
          <p:cNvSpPr/>
          <p:nvPr/>
        </p:nvSpPr>
        <p:spPr>
          <a:xfrm>
            <a:off x="4607560" y="2196000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-5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40D5DC97-3455-678C-9868-F7FC451FEDD8}"/>
              </a:ext>
            </a:extLst>
          </p:cNvPr>
          <p:cNvSpPr/>
          <p:nvPr/>
        </p:nvSpPr>
        <p:spPr>
          <a:xfrm>
            <a:off x="5140960" y="2196000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DA3E11BA-1A33-739A-5BE5-D8B00D43939F}"/>
              </a:ext>
            </a:extLst>
          </p:cNvPr>
          <p:cNvSpPr/>
          <p:nvPr/>
        </p:nvSpPr>
        <p:spPr>
          <a:xfrm>
            <a:off x="5681896" y="2196000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1F44ABEC-FBD8-6FF9-FCD7-C2F191279B5F}"/>
              </a:ext>
            </a:extLst>
          </p:cNvPr>
          <p:cNvSpPr/>
          <p:nvPr/>
        </p:nvSpPr>
        <p:spPr>
          <a:xfrm>
            <a:off x="6215296" y="219600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49CA9C64-46BB-D94C-2DBB-96BE5959DE22}"/>
              </a:ext>
            </a:extLst>
          </p:cNvPr>
          <p:cNvSpPr/>
          <p:nvPr/>
        </p:nvSpPr>
        <p:spPr>
          <a:xfrm>
            <a:off x="6748696" y="219600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16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2B43F008-76AE-987C-20E8-1890575F4ED4}"/>
              </a:ext>
            </a:extLst>
          </p:cNvPr>
          <p:cNvSpPr/>
          <p:nvPr/>
        </p:nvSpPr>
        <p:spPr>
          <a:xfrm>
            <a:off x="7282096" y="219600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157063DC-14A8-C063-3A7B-3DDD2CB7598F}"/>
              </a:ext>
            </a:extLst>
          </p:cNvPr>
          <p:cNvSpPr/>
          <p:nvPr/>
        </p:nvSpPr>
        <p:spPr>
          <a:xfrm>
            <a:off x="7815496" y="219600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458DA2FD-4E57-BB7A-5FBB-F52C60B29FAB}"/>
              </a:ext>
            </a:extLst>
          </p:cNvPr>
          <p:cNvSpPr/>
          <p:nvPr/>
        </p:nvSpPr>
        <p:spPr>
          <a:xfrm>
            <a:off x="8348896" y="2196000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14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75C4C360-5973-BB86-2A9E-BC588D7C173D}"/>
              </a:ext>
            </a:extLst>
          </p:cNvPr>
          <p:cNvSpPr/>
          <p:nvPr/>
        </p:nvSpPr>
        <p:spPr>
          <a:xfrm>
            <a:off x="4607560" y="2612104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E34B546B-F094-41E3-7B3D-5418C8C5FD61}"/>
              </a:ext>
            </a:extLst>
          </p:cNvPr>
          <p:cNvSpPr/>
          <p:nvPr/>
        </p:nvSpPr>
        <p:spPr>
          <a:xfrm>
            <a:off x="5140960" y="2612104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1FB52B46-8804-1F89-4223-129630F65043}"/>
              </a:ext>
            </a:extLst>
          </p:cNvPr>
          <p:cNvSpPr/>
          <p:nvPr/>
        </p:nvSpPr>
        <p:spPr>
          <a:xfrm>
            <a:off x="5681896" y="2612104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E6FE4E37-AC2B-3858-2EDC-2A32E18B9974}"/>
              </a:ext>
            </a:extLst>
          </p:cNvPr>
          <p:cNvSpPr/>
          <p:nvPr/>
        </p:nvSpPr>
        <p:spPr>
          <a:xfrm>
            <a:off x="6215296" y="2612104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6A65C1F1-7678-E520-9498-0401F4E0DED9}"/>
              </a:ext>
            </a:extLst>
          </p:cNvPr>
          <p:cNvSpPr/>
          <p:nvPr/>
        </p:nvSpPr>
        <p:spPr>
          <a:xfrm>
            <a:off x="6748696" y="2612104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984F5CDB-FB76-4F9B-A3C9-7877E14DD87B}"/>
              </a:ext>
            </a:extLst>
          </p:cNvPr>
          <p:cNvSpPr/>
          <p:nvPr/>
        </p:nvSpPr>
        <p:spPr>
          <a:xfrm>
            <a:off x="7282096" y="2612104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72952B25-2770-A3D5-9F80-25DA92678889}"/>
              </a:ext>
            </a:extLst>
          </p:cNvPr>
          <p:cNvSpPr/>
          <p:nvPr/>
        </p:nvSpPr>
        <p:spPr>
          <a:xfrm>
            <a:off x="7815496" y="2612104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FCD5BFEC-C902-2F69-D138-57D48232ED24}"/>
              </a:ext>
            </a:extLst>
          </p:cNvPr>
          <p:cNvSpPr/>
          <p:nvPr/>
        </p:nvSpPr>
        <p:spPr>
          <a:xfrm>
            <a:off x="8348896" y="2612104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7</a:t>
            </a:r>
          </a:p>
        </p:txBody>
      </p:sp>
      <p:sp>
        <p:nvSpPr>
          <p:cNvPr id="103" name="Freeform 21">
            <a:extLst>
              <a:ext uri="{FF2B5EF4-FFF2-40B4-BE49-F238E27FC236}">
                <a16:creationId xmlns:a16="http://schemas.microsoft.com/office/drawing/2014/main" xmlns="" id="{B928261E-0AB6-0086-E3F7-DF1F10C8A6A1}"/>
              </a:ext>
            </a:extLst>
          </p:cNvPr>
          <p:cNvSpPr/>
          <p:nvPr/>
        </p:nvSpPr>
        <p:spPr>
          <a:xfrm>
            <a:off x="6215297" y="2002505"/>
            <a:ext cx="2667001" cy="15804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2E6EB85E-4383-3D1F-2F2F-54F11892AAB8}"/>
              </a:ext>
            </a:extLst>
          </p:cNvPr>
          <p:cNvSpPr txBox="1"/>
          <p:nvPr/>
        </p:nvSpPr>
        <p:spPr>
          <a:xfrm>
            <a:off x="9415696" y="1573117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As per step-3: </a:t>
            </a:r>
          </a:p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Min index = 3, value = 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AA3BACFA-A56B-F763-F9B8-89E3772C712F}"/>
              </a:ext>
            </a:extLst>
          </p:cNvPr>
          <p:cNvSpPr txBox="1"/>
          <p:nvPr/>
        </p:nvSpPr>
        <p:spPr>
          <a:xfrm>
            <a:off x="9514493" y="2310233"/>
            <a:ext cx="2112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Find min value from 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Unsorted array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Index = 3, value = 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DA673E52-DB20-72BB-BF9B-55D444AA3B96}"/>
              </a:ext>
            </a:extLst>
          </p:cNvPr>
          <p:cNvSpPr txBox="1"/>
          <p:nvPr/>
        </p:nvSpPr>
        <p:spPr>
          <a:xfrm>
            <a:off x="4607560" y="4018899"/>
            <a:ext cx="896784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Step 5 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395A0436-BE3B-B532-EAC4-07A310BAAC61}"/>
              </a:ext>
            </a:extLst>
          </p:cNvPr>
          <p:cNvSpPr/>
          <p:nvPr/>
        </p:nvSpPr>
        <p:spPr>
          <a:xfrm>
            <a:off x="4607560" y="5179468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-5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EB5DC2CB-0F0C-5C22-BECF-49A1F96BE274}"/>
              </a:ext>
            </a:extLst>
          </p:cNvPr>
          <p:cNvSpPr/>
          <p:nvPr/>
        </p:nvSpPr>
        <p:spPr>
          <a:xfrm>
            <a:off x="5140960" y="5179468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BA07D43B-A550-2EFA-59F4-F07C4B1305C5}"/>
              </a:ext>
            </a:extLst>
          </p:cNvPr>
          <p:cNvSpPr/>
          <p:nvPr/>
        </p:nvSpPr>
        <p:spPr>
          <a:xfrm>
            <a:off x="5681896" y="5179468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5C346163-9492-795C-4C1D-9236C9F63ABF}"/>
              </a:ext>
            </a:extLst>
          </p:cNvPr>
          <p:cNvSpPr/>
          <p:nvPr/>
        </p:nvSpPr>
        <p:spPr>
          <a:xfrm>
            <a:off x="6215296" y="5179468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91963804-96F1-8BE7-E58E-8248839C8B32}"/>
              </a:ext>
            </a:extLst>
          </p:cNvPr>
          <p:cNvSpPr/>
          <p:nvPr/>
        </p:nvSpPr>
        <p:spPr>
          <a:xfrm>
            <a:off x="6748696" y="5179468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97EEBB4-8345-5B13-61FC-E045DADD937A}"/>
              </a:ext>
            </a:extLst>
          </p:cNvPr>
          <p:cNvSpPr/>
          <p:nvPr/>
        </p:nvSpPr>
        <p:spPr>
          <a:xfrm>
            <a:off x="7282096" y="5179468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60589E99-EE56-E2E6-4B31-D62562E87C1C}"/>
              </a:ext>
            </a:extLst>
          </p:cNvPr>
          <p:cNvSpPr/>
          <p:nvPr/>
        </p:nvSpPr>
        <p:spPr>
          <a:xfrm>
            <a:off x="7815496" y="5179468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23E0969C-49D7-F940-BE4C-323447489431}"/>
              </a:ext>
            </a:extLst>
          </p:cNvPr>
          <p:cNvSpPr/>
          <p:nvPr/>
        </p:nvSpPr>
        <p:spPr>
          <a:xfrm>
            <a:off x="8348896" y="5179468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14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35B3EC00-2CBD-FCB6-B607-C71BCB748D71}"/>
              </a:ext>
            </a:extLst>
          </p:cNvPr>
          <p:cNvSpPr/>
          <p:nvPr/>
        </p:nvSpPr>
        <p:spPr>
          <a:xfrm>
            <a:off x="4607560" y="559557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6129C42D-D50F-69EE-3CE7-40072BF76041}"/>
              </a:ext>
            </a:extLst>
          </p:cNvPr>
          <p:cNvSpPr/>
          <p:nvPr/>
        </p:nvSpPr>
        <p:spPr>
          <a:xfrm>
            <a:off x="5140960" y="559557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0B08A252-30EB-23E7-1F01-8E223F72AD76}"/>
              </a:ext>
            </a:extLst>
          </p:cNvPr>
          <p:cNvSpPr/>
          <p:nvPr/>
        </p:nvSpPr>
        <p:spPr>
          <a:xfrm>
            <a:off x="5681896" y="559557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8CE03EC5-EDA2-2D48-BF3B-364555C8C1F1}"/>
              </a:ext>
            </a:extLst>
          </p:cNvPr>
          <p:cNvSpPr/>
          <p:nvPr/>
        </p:nvSpPr>
        <p:spPr>
          <a:xfrm>
            <a:off x="6215296" y="559557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116F7608-B815-5CBC-4D52-1D5ECBE1A8FD}"/>
              </a:ext>
            </a:extLst>
          </p:cNvPr>
          <p:cNvSpPr/>
          <p:nvPr/>
        </p:nvSpPr>
        <p:spPr>
          <a:xfrm>
            <a:off x="6748696" y="559557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FB807CD8-DD37-0078-485E-948827986799}"/>
              </a:ext>
            </a:extLst>
          </p:cNvPr>
          <p:cNvSpPr/>
          <p:nvPr/>
        </p:nvSpPr>
        <p:spPr>
          <a:xfrm>
            <a:off x="7282096" y="559557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B078C57-9DF0-4DB0-5C00-32F4898815AE}"/>
              </a:ext>
            </a:extLst>
          </p:cNvPr>
          <p:cNvSpPr/>
          <p:nvPr/>
        </p:nvSpPr>
        <p:spPr>
          <a:xfrm>
            <a:off x="7815496" y="559557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6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64DD9236-19A2-64C8-F8E8-58AE066A53DE}"/>
              </a:ext>
            </a:extLst>
          </p:cNvPr>
          <p:cNvSpPr/>
          <p:nvPr/>
        </p:nvSpPr>
        <p:spPr>
          <a:xfrm>
            <a:off x="8348896" y="559557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7</a:t>
            </a:r>
          </a:p>
        </p:txBody>
      </p:sp>
      <p:sp>
        <p:nvSpPr>
          <p:cNvPr id="123" name="Freeform 46">
            <a:extLst>
              <a:ext uri="{FF2B5EF4-FFF2-40B4-BE49-F238E27FC236}">
                <a16:creationId xmlns:a16="http://schemas.microsoft.com/office/drawing/2014/main" xmlns="" id="{BBC34628-C403-65F9-98E2-0A5E4ACAD87A}"/>
              </a:ext>
            </a:extLst>
          </p:cNvPr>
          <p:cNvSpPr/>
          <p:nvPr/>
        </p:nvSpPr>
        <p:spPr>
          <a:xfrm>
            <a:off x="6762555" y="4985973"/>
            <a:ext cx="2119742" cy="15804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1DB97C5E-76D5-A2A3-4A69-DF486BDB9AA3}"/>
              </a:ext>
            </a:extLst>
          </p:cNvPr>
          <p:cNvSpPr txBox="1"/>
          <p:nvPr/>
        </p:nvSpPr>
        <p:spPr>
          <a:xfrm>
            <a:off x="9420360" y="4637013"/>
            <a:ext cx="24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As per step-4: </a:t>
            </a:r>
          </a:p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Min index = 4, value = 16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BD530639-B31B-4B39-FED9-FE52B6791514}"/>
              </a:ext>
            </a:extLst>
          </p:cNvPr>
          <p:cNvSpPr txBox="1"/>
          <p:nvPr/>
        </p:nvSpPr>
        <p:spPr>
          <a:xfrm>
            <a:off x="9514493" y="5293701"/>
            <a:ext cx="2112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Find min value from 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Unsorted array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Index = 5, value = 12</a:t>
            </a:r>
          </a:p>
        </p:txBody>
      </p:sp>
      <p:sp>
        <p:nvSpPr>
          <p:cNvPr id="126" name="Freeform 50">
            <a:extLst>
              <a:ext uri="{FF2B5EF4-FFF2-40B4-BE49-F238E27FC236}">
                <a16:creationId xmlns:a16="http://schemas.microsoft.com/office/drawing/2014/main" xmlns="" id="{D0C29882-DFA4-0CB8-FBE2-3B3145CF4DF6}"/>
              </a:ext>
            </a:extLst>
          </p:cNvPr>
          <p:cNvSpPr/>
          <p:nvPr/>
        </p:nvSpPr>
        <p:spPr>
          <a:xfrm>
            <a:off x="7013686" y="5911688"/>
            <a:ext cx="533400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112AC5D4-0F12-6210-D24F-E0F5E52BB779}"/>
              </a:ext>
            </a:extLst>
          </p:cNvPr>
          <p:cNvSpPr txBox="1"/>
          <p:nvPr/>
        </p:nvSpPr>
        <p:spPr>
          <a:xfrm>
            <a:off x="6829479" y="6140288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B0A23F12-ED54-37E3-6058-62A68DC9B92F}"/>
              </a:ext>
            </a:extLst>
          </p:cNvPr>
          <p:cNvSpPr txBox="1"/>
          <p:nvPr/>
        </p:nvSpPr>
        <p:spPr>
          <a:xfrm>
            <a:off x="6726034" y="1316705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Unsorted Array </a:t>
            </a:r>
          </a:p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(elements 3 to 7)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12BA09ED-762F-88F6-849E-E43C8DBF8E17}"/>
              </a:ext>
            </a:extLst>
          </p:cNvPr>
          <p:cNvSpPr txBox="1"/>
          <p:nvPr/>
        </p:nvSpPr>
        <p:spPr>
          <a:xfrm>
            <a:off x="7228840" y="3377105"/>
            <a:ext cx="490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No Swapping as min value is already at right place 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BFEC2154-C30B-9555-1C8B-ED86999A263D}"/>
              </a:ext>
            </a:extLst>
          </p:cNvPr>
          <p:cNvSpPr/>
          <p:nvPr/>
        </p:nvSpPr>
        <p:spPr>
          <a:xfrm>
            <a:off x="6215296" y="2196000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B486950D-18C7-0F0D-23DC-226CBB88EC1D}"/>
              </a:ext>
            </a:extLst>
          </p:cNvPr>
          <p:cNvSpPr txBox="1"/>
          <p:nvPr/>
        </p:nvSpPr>
        <p:spPr>
          <a:xfrm>
            <a:off x="6916610" y="4313848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Unsorted Array </a:t>
            </a:r>
          </a:p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(elements 5 to 7)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7A4B6F86-F567-7FEF-F22A-48A84A0A0FFE}"/>
              </a:ext>
            </a:extLst>
          </p:cNvPr>
          <p:cNvSpPr/>
          <p:nvPr/>
        </p:nvSpPr>
        <p:spPr>
          <a:xfrm>
            <a:off x="6748696" y="5179468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B35DE4F0-59AD-9CD6-9806-873529C93D33}"/>
              </a:ext>
            </a:extLst>
          </p:cNvPr>
          <p:cNvSpPr/>
          <p:nvPr/>
        </p:nvSpPr>
        <p:spPr>
          <a:xfrm>
            <a:off x="7282096" y="5179468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100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 Sort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3676785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selection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 i ← 0 to n-1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min ← 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for j ← i+1 to n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if T[j] &lt; T[min] then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min ← j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T[min] ↔ T[i]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9299488-719E-5A62-543B-4453C35F8D67}"/>
              </a:ext>
            </a:extLst>
          </p:cNvPr>
          <p:cNvSpPr txBox="1"/>
          <p:nvPr/>
        </p:nvSpPr>
        <p:spPr>
          <a:xfrm>
            <a:off x="4420604" y="1105534"/>
            <a:ext cx="896784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Step 6 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1B38CD3-E0E3-0F4A-5585-694F791494F3}"/>
              </a:ext>
            </a:extLst>
          </p:cNvPr>
          <p:cNvSpPr/>
          <p:nvPr/>
        </p:nvSpPr>
        <p:spPr>
          <a:xfrm>
            <a:off x="4420604" y="22661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-5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BBAB4B6-AB88-8A3C-030A-9E97A3A944C3}"/>
              </a:ext>
            </a:extLst>
          </p:cNvPr>
          <p:cNvSpPr/>
          <p:nvPr/>
        </p:nvSpPr>
        <p:spPr>
          <a:xfrm>
            <a:off x="4954004" y="22661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CA68795-09B6-F97E-7F84-A76967D468B6}"/>
              </a:ext>
            </a:extLst>
          </p:cNvPr>
          <p:cNvSpPr/>
          <p:nvPr/>
        </p:nvSpPr>
        <p:spPr>
          <a:xfrm>
            <a:off x="5494940" y="22661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D9097CD-7B93-5433-74DE-868658B374B9}"/>
              </a:ext>
            </a:extLst>
          </p:cNvPr>
          <p:cNvSpPr/>
          <p:nvPr/>
        </p:nvSpPr>
        <p:spPr>
          <a:xfrm>
            <a:off x="6028340" y="22661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BC782D6-F3C5-B69D-8DD5-464B428E0B4C}"/>
              </a:ext>
            </a:extLst>
          </p:cNvPr>
          <p:cNvSpPr/>
          <p:nvPr/>
        </p:nvSpPr>
        <p:spPr>
          <a:xfrm>
            <a:off x="6561740" y="22661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3C59854-AB4B-9B22-9426-6A2B46225B36}"/>
              </a:ext>
            </a:extLst>
          </p:cNvPr>
          <p:cNvSpPr/>
          <p:nvPr/>
        </p:nvSpPr>
        <p:spPr>
          <a:xfrm>
            <a:off x="7095140" y="226610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CE41CB3-2522-E4F3-8BA2-0884E545EBCC}"/>
              </a:ext>
            </a:extLst>
          </p:cNvPr>
          <p:cNvSpPr/>
          <p:nvPr/>
        </p:nvSpPr>
        <p:spPr>
          <a:xfrm>
            <a:off x="7628540" y="226610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F6E2CDE-AFDB-E88B-A59A-2C65BEC33603}"/>
              </a:ext>
            </a:extLst>
          </p:cNvPr>
          <p:cNvSpPr/>
          <p:nvPr/>
        </p:nvSpPr>
        <p:spPr>
          <a:xfrm>
            <a:off x="8161940" y="226610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D395A4A-5CF5-DD25-727D-24B27F996F7C}"/>
              </a:ext>
            </a:extLst>
          </p:cNvPr>
          <p:cNvSpPr/>
          <p:nvPr/>
        </p:nvSpPr>
        <p:spPr>
          <a:xfrm>
            <a:off x="4420604" y="26822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88A5960-802A-891E-E51C-FE9CD3D477DD}"/>
              </a:ext>
            </a:extLst>
          </p:cNvPr>
          <p:cNvSpPr/>
          <p:nvPr/>
        </p:nvSpPr>
        <p:spPr>
          <a:xfrm>
            <a:off x="4954004" y="26822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75BDD28-6AF9-80DF-8419-2D9479086359}"/>
              </a:ext>
            </a:extLst>
          </p:cNvPr>
          <p:cNvSpPr/>
          <p:nvPr/>
        </p:nvSpPr>
        <p:spPr>
          <a:xfrm>
            <a:off x="5494940" y="26822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4FB2122-47A2-3930-A95A-100B68CAB36B}"/>
              </a:ext>
            </a:extLst>
          </p:cNvPr>
          <p:cNvSpPr/>
          <p:nvPr/>
        </p:nvSpPr>
        <p:spPr>
          <a:xfrm>
            <a:off x="6028340" y="26822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FF076AD-5479-218C-EDC1-830B1943D86E}"/>
              </a:ext>
            </a:extLst>
          </p:cNvPr>
          <p:cNvSpPr/>
          <p:nvPr/>
        </p:nvSpPr>
        <p:spPr>
          <a:xfrm>
            <a:off x="6561740" y="26822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E50D5EF-AC5F-26A9-FEEE-B79929390784}"/>
              </a:ext>
            </a:extLst>
          </p:cNvPr>
          <p:cNvSpPr/>
          <p:nvPr/>
        </p:nvSpPr>
        <p:spPr>
          <a:xfrm>
            <a:off x="7095140" y="26822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2E7F034-8C3C-A3F9-8700-CD2A59C4E7AD}"/>
              </a:ext>
            </a:extLst>
          </p:cNvPr>
          <p:cNvSpPr/>
          <p:nvPr/>
        </p:nvSpPr>
        <p:spPr>
          <a:xfrm>
            <a:off x="7628540" y="26822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4D9C879-23D3-28C3-C0F2-9F06E377CB00}"/>
              </a:ext>
            </a:extLst>
          </p:cNvPr>
          <p:cNvSpPr/>
          <p:nvPr/>
        </p:nvSpPr>
        <p:spPr>
          <a:xfrm>
            <a:off x="8161940" y="26822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7</a:t>
            </a:r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xmlns="" id="{C7A949B6-D790-00A9-56F3-F1DB18471EC6}"/>
              </a:ext>
            </a:extLst>
          </p:cNvPr>
          <p:cNvSpPr/>
          <p:nvPr/>
        </p:nvSpPr>
        <p:spPr>
          <a:xfrm>
            <a:off x="7095141" y="2072608"/>
            <a:ext cx="1600201" cy="15804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CA5756D-6202-4EBD-060F-9490EF98AFA9}"/>
              </a:ext>
            </a:extLst>
          </p:cNvPr>
          <p:cNvSpPr txBox="1"/>
          <p:nvPr/>
        </p:nvSpPr>
        <p:spPr>
          <a:xfrm>
            <a:off x="9285989" y="1727639"/>
            <a:ext cx="24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As per step-5:</a:t>
            </a:r>
          </a:p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Min index = 5, value = 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07C9F70-DB69-A881-4760-DA7DA37C6C98}"/>
              </a:ext>
            </a:extLst>
          </p:cNvPr>
          <p:cNvSpPr txBox="1"/>
          <p:nvPr/>
        </p:nvSpPr>
        <p:spPr>
          <a:xfrm>
            <a:off x="9459617" y="2380336"/>
            <a:ext cx="2112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Find min value from 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Unsorted array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Index = 6, value = 12</a:t>
            </a:r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xmlns="" id="{6CB34BFD-8242-3A55-E885-5F8600E4B196}"/>
              </a:ext>
            </a:extLst>
          </p:cNvPr>
          <p:cNvSpPr/>
          <p:nvPr/>
        </p:nvSpPr>
        <p:spPr>
          <a:xfrm>
            <a:off x="7364451" y="3022186"/>
            <a:ext cx="520883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2CE174B-FC05-55E8-E8D1-8F40015CFB5C}"/>
              </a:ext>
            </a:extLst>
          </p:cNvPr>
          <p:cNvSpPr txBox="1"/>
          <p:nvPr/>
        </p:nvSpPr>
        <p:spPr>
          <a:xfrm>
            <a:off x="7196078" y="3250786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FB7370D-D4F7-C7C8-110B-24D9DDCCB1CA}"/>
              </a:ext>
            </a:extLst>
          </p:cNvPr>
          <p:cNvSpPr/>
          <p:nvPr/>
        </p:nvSpPr>
        <p:spPr>
          <a:xfrm>
            <a:off x="7095140" y="22661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A6DBE9A-59AC-CF65-5734-960D5B3A9720}"/>
              </a:ext>
            </a:extLst>
          </p:cNvPr>
          <p:cNvSpPr/>
          <p:nvPr/>
        </p:nvSpPr>
        <p:spPr>
          <a:xfrm>
            <a:off x="7628540" y="2266103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56913CD-2526-1FC9-F2F4-A30D6B1EBF05}"/>
              </a:ext>
            </a:extLst>
          </p:cNvPr>
          <p:cNvSpPr txBox="1"/>
          <p:nvPr/>
        </p:nvSpPr>
        <p:spPr>
          <a:xfrm>
            <a:off x="6995859" y="1350429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Unsorted Array </a:t>
            </a:r>
          </a:p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(elements 5 to 7)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EEECDE8-08AA-5F78-53AC-569C445CD4B3}"/>
              </a:ext>
            </a:extLst>
          </p:cNvPr>
          <p:cNvSpPr/>
          <p:nvPr/>
        </p:nvSpPr>
        <p:spPr>
          <a:xfrm>
            <a:off x="4420604" y="5085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-5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7168B2AA-E42A-B040-2460-583AF7F15C2E}"/>
              </a:ext>
            </a:extLst>
          </p:cNvPr>
          <p:cNvSpPr/>
          <p:nvPr/>
        </p:nvSpPr>
        <p:spPr>
          <a:xfrm>
            <a:off x="4954004" y="5085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F997EE2D-437B-8AD9-C9E6-3E5F1C38F577}"/>
              </a:ext>
            </a:extLst>
          </p:cNvPr>
          <p:cNvSpPr/>
          <p:nvPr/>
        </p:nvSpPr>
        <p:spPr>
          <a:xfrm>
            <a:off x="5494940" y="5085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2251623-D75C-05F0-AFF7-4F32BBA55D1D}"/>
              </a:ext>
            </a:extLst>
          </p:cNvPr>
          <p:cNvSpPr/>
          <p:nvPr/>
        </p:nvSpPr>
        <p:spPr>
          <a:xfrm>
            <a:off x="6028340" y="5085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0C77309-2321-E26A-AAFE-FD06C9591F5E}"/>
              </a:ext>
            </a:extLst>
          </p:cNvPr>
          <p:cNvSpPr/>
          <p:nvPr/>
        </p:nvSpPr>
        <p:spPr>
          <a:xfrm>
            <a:off x="6561740" y="5085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E91DD75-E808-0841-C8EB-38AD9C62F2E8}"/>
              </a:ext>
            </a:extLst>
          </p:cNvPr>
          <p:cNvSpPr/>
          <p:nvPr/>
        </p:nvSpPr>
        <p:spPr>
          <a:xfrm>
            <a:off x="7095140" y="5085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0439767-5B24-25A9-ADC4-9DFF09BADC05}"/>
              </a:ext>
            </a:extLst>
          </p:cNvPr>
          <p:cNvSpPr/>
          <p:nvPr/>
        </p:nvSpPr>
        <p:spPr>
          <a:xfrm>
            <a:off x="7628540" y="508550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2B94F202-7F59-58CE-F37A-DF2F4047E864}"/>
              </a:ext>
            </a:extLst>
          </p:cNvPr>
          <p:cNvSpPr/>
          <p:nvPr/>
        </p:nvSpPr>
        <p:spPr>
          <a:xfrm>
            <a:off x="8161940" y="508550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0FAF04A-1828-8C3E-C198-2D4851131C21}"/>
              </a:ext>
            </a:extLst>
          </p:cNvPr>
          <p:cNvSpPr/>
          <p:nvPr/>
        </p:nvSpPr>
        <p:spPr>
          <a:xfrm>
            <a:off x="4420604" y="5501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E9BDF120-097B-BE58-D1B0-CEBC749EB25E}"/>
              </a:ext>
            </a:extLst>
          </p:cNvPr>
          <p:cNvSpPr/>
          <p:nvPr/>
        </p:nvSpPr>
        <p:spPr>
          <a:xfrm>
            <a:off x="4954004" y="5501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354E7D80-40DD-1C72-C076-9346DBA26B3D}"/>
              </a:ext>
            </a:extLst>
          </p:cNvPr>
          <p:cNvSpPr/>
          <p:nvPr/>
        </p:nvSpPr>
        <p:spPr>
          <a:xfrm>
            <a:off x="5494940" y="5501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0211EF5-0A86-03F0-25FB-D596CC4DC241}"/>
              </a:ext>
            </a:extLst>
          </p:cNvPr>
          <p:cNvSpPr/>
          <p:nvPr/>
        </p:nvSpPr>
        <p:spPr>
          <a:xfrm>
            <a:off x="6028340" y="5501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DD7E21E-DD59-67B4-2CB7-E277D12620BC}"/>
              </a:ext>
            </a:extLst>
          </p:cNvPr>
          <p:cNvSpPr/>
          <p:nvPr/>
        </p:nvSpPr>
        <p:spPr>
          <a:xfrm>
            <a:off x="6561740" y="5501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2E524872-0B9D-12DD-0E85-481D1CC05369}"/>
              </a:ext>
            </a:extLst>
          </p:cNvPr>
          <p:cNvSpPr/>
          <p:nvPr/>
        </p:nvSpPr>
        <p:spPr>
          <a:xfrm>
            <a:off x="7095140" y="5501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9A50E251-B18A-51ED-C0D8-A2E3B4B237A8}"/>
              </a:ext>
            </a:extLst>
          </p:cNvPr>
          <p:cNvSpPr/>
          <p:nvPr/>
        </p:nvSpPr>
        <p:spPr>
          <a:xfrm>
            <a:off x="7628540" y="5501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75EB371B-2823-4C93-7FF9-597C06A84D6F}"/>
              </a:ext>
            </a:extLst>
          </p:cNvPr>
          <p:cNvSpPr/>
          <p:nvPr/>
        </p:nvSpPr>
        <p:spPr>
          <a:xfrm>
            <a:off x="8161940" y="5501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7</a:t>
            </a:r>
          </a:p>
        </p:txBody>
      </p:sp>
      <p:sp>
        <p:nvSpPr>
          <p:cNvPr id="44" name="Freeform 46">
            <a:extLst>
              <a:ext uri="{FF2B5EF4-FFF2-40B4-BE49-F238E27FC236}">
                <a16:creationId xmlns:a16="http://schemas.microsoft.com/office/drawing/2014/main" xmlns="" id="{07717AE6-BA83-2F59-060F-25963034FF7D}"/>
              </a:ext>
            </a:extLst>
          </p:cNvPr>
          <p:cNvSpPr/>
          <p:nvPr/>
        </p:nvSpPr>
        <p:spPr>
          <a:xfrm>
            <a:off x="7628541" y="4892008"/>
            <a:ext cx="1066801" cy="15804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28BB396-7C6B-F5D3-1779-6E56E12957A6}"/>
              </a:ext>
            </a:extLst>
          </p:cNvPr>
          <p:cNvSpPr txBox="1"/>
          <p:nvPr/>
        </p:nvSpPr>
        <p:spPr>
          <a:xfrm>
            <a:off x="9285989" y="4528282"/>
            <a:ext cx="24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As per step-6:</a:t>
            </a:r>
          </a:p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Min index = 6, value = 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2D39272-315A-2870-DFF2-4C902393D080}"/>
              </a:ext>
            </a:extLst>
          </p:cNvPr>
          <p:cNvSpPr txBox="1"/>
          <p:nvPr/>
        </p:nvSpPr>
        <p:spPr>
          <a:xfrm>
            <a:off x="9459617" y="5199736"/>
            <a:ext cx="2112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Find min value from 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Unsorted array</a:t>
            </a:r>
          </a:p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Index = 7, value = 14</a:t>
            </a:r>
          </a:p>
        </p:txBody>
      </p:sp>
      <p:sp>
        <p:nvSpPr>
          <p:cNvPr id="47" name="Freeform 49">
            <a:extLst>
              <a:ext uri="{FF2B5EF4-FFF2-40B4-BE49-F238E27FC236}">
                <a16:creationId xmlns:a16="http://schemas.microsoft.com/office/drawing/2014/main" xmlns="" id="{591EABBF-401B-EB3D-5BDE-DCE3D237D133}"/>
              </a:ext>
            </a:extLst>
          </p:cNvPr>
          <p:cNvSpPr/>
          <p:nvPr/>
        </p:nvSpPr>
        <p:spPr>
          <a:xfrm>
            <a:off x="7890457" y="5841586"/>
            <a:ext cx="520883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444B4E2-1BDA-16F2-4DC0-BD83CF041F7C}"/>
              </a:ext>
            </a:extLst>
          </p:cNvPr>
          <p:cNvSpPr txBox="1"/>
          <p:nvPr/>
        </p:nvSpPr>
        <p:spPr>
          <a:xfrm>
            <a:off x="7697204" y="6070186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BA465C74-01A9-5E19-576F-DEE171E5956B}"/>
              </a:ext>
            </a:extLst>
          </p:cNvPr>
          <p:cNvSpPr/>
          <p:nvPr/>
        </p:nvSpPr>
        <p:spPr>
          <a:xfrm>
            <a:off x="7628540" y="5085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CE9C2AD-E5F3-9F85-4E73-F4F9168E80D0}"/>
              </a:ext>
            </a:extLst>
          </p:cNvPr>
          <p:cNvSpPr/>
          <p:nvPr/>
        </p:nvSpPr>
        <p:spPr>
          <a:xfrm>
            <a:off x="8161940" y="5085503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F5A2660-5B6B-FC2C-79AC-70BA5126D925}"/>
              </a:ext>
            </a:extLst>
          </p:cNvPr>
          <p:cNvSpPr txBox="1"/>
          <p:nvPr/>
        </p:nvSpPr>
        <p:spPr>
          <a:xfrm>
            <a:off x="7259065" y="4216694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Unsorted Array </a:t>
            </a:r>
          </a:p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C00000"/>
                </a:solidFill>
                <a:latin typeface="Roboto Condensed"/>
                <a:ea typeface="+mn-ea"/>
                <a:cs typeface="+mn-cs"/>
              </a:rPr>
              <a:t>(elements 6 to 7)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9CE12EA-3366-8B76-0EA9-5D8FA8E4565C}"/>
              </a:ext>
            </a:extLst>
          </p:cNvPr>
          <p:cNvSpPr txBox="1"/>
          <p:nvPr/>
        </p:nvSpPr>
        <p:spPr>
          <a:xfrm>
            <a:off x="4420604" y="4089002"/>
            <a:ext cx="896784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Step 7 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32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 Sort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3676785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selection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 i ← 0 to n-1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min ← 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for j ← i+1 to n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if T[j] &lt; T[min] then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min ← j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T[min] ↔ T[i]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EEECDE8-08AA-5F78-53AC-569C445CD4B3}"/>
              </a:ext>
            </a:extLst>
          </p:cNvPr>
          <p:cNvSpPr/>
          <p:nvPr/>
        </p:nvSpPr>
        <p:spPr>
          <a:xfrm>
            <a:off x="4420604" y="2037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-5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7168B2AA-E42A-B040-2460-583AF7F15C2E}"/>
              </a:ext>
            </a:extLst>
          </p:cNvPr>
          <p:cNvSpPr/>
          <p:nvPr/>
        </p:nvSpPr>
        <p:spPr>
          <a:xfrm>
            <a:off x="4954004" y="2037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F997EE2D-437B-8AD9-C9E6-3E5F1C38F577}"/>
              </a:ext>
            </a:extLst>
          </p:cNvPr>
          <p:cNvSpPr/>
          <p:nvPr/>
        </p:nvSpPr>
        <p:spPr>
          <a:xfrm>
            <a:off x="5494940" y="2037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2251623-D75C-05F0-AFF7-4F32BBA55D1D}"/>
              </a:ext>
            </a:extLst>
          </p:cNvPr>
          <p:cNvSpPr/>
          <p:nvPr/>
        </p:nvSpPr>
        <p:spPr>
          <a:xfrm>
            <a:off x="6028340" y="2037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0C77309-2321-E26A-AAFE-FD06C9591F5E}"/>
              </a:ext>
            </a:extLst>
          </p:cNvPr>
          <p:cNvSpPr/>
          <p:nvPr/>
        </p:nvSpPr>
        <p:spPr>
          <a:xfrm>
            <a:off x="6561740" y="2037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E91DD75-E808-0841-C8EB-38AD9C62F2E8}"/>
              </a:ext>
            </a:extLst>
          </p:cNvPr>
          <p:cNvSpPr/>
          <p:nvPr/>
        </p:nvSpPr>
        <p:spPr>
          <a:xfrm>
            <a:off x="7095140" y="2037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0FAF04A-1828-8C3E-C198-2D4851131C21}"/>
              </a:ext>
            </a:extLst>
          </p:cNvPr>
          <p:cNvSpPr/>
          <p:nvPr/>
        </p:nvSpPr>
        <p:spPr>
          <a:xfrm>
            <a:off x="4420604" y="2453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E9BDF120-097B-BE58-D1B0-CEBC749EB25E}"/>
              </a:ext>
            </a:extLst>
          </p:cNvPr>
          <p:cNvSpPr/>
          <p:nvPr/>
        </p:nvSpPr>
        <p:spPr>
          <a:xfrm>
            <a:off x="4954004" y="2453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354E7D80-40DD-1C72-C076-9346DBA26B3D}"/>
              </a:ext>
            </a:extLst>
          </p:cNvPr>
          <p:cNvSpPr/>
          <p:nvPr/>
        </p:nvSpPr>
        <p:spPr>
          <a:xfrm>
            <a:off x="5494940" y="2453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0211EF5-0A86-03F0-25FB-D596CC4DC241}"/>
              </a:ext>
            </a:extLst>
          </p:cNvPr>
          <p:cNvSpPr/>
          <p:nvPr/>
        </p:nvSpPr>
        <p:spPr>
          <a:xfrm>
            <a:off x="6028340" y="2453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DD7E21E-DD59-67B4-2CB7-E277D12620BC}"/>
              </a:ext>
            </a:extLst>
          </p:cNvPr>
          <p:cNvSpPr/>
          <p:nvPr/>
        </p:nvSpPr>
        <p:spPr>
          <a:xfrm>
            <a:off x="6561740" y="2453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2E524872-0B9D-12DD-0E85-481D1CC05369}"/>
              </a:ext>
            </a:extLst>
          </p:cNvPr>
          <p:cNvSpPr/>
          <p:nvPr/>
        </p:nvSpPr>
        <p:spPr>
          <a:xfrm>
            <a:off x="7095140" y="2453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9A50E251-B18A-51ED-C0D8-A2E3B4B237A8}"/>
              </a:ext>
            </a:extLst>
          </p:cNvPr>
          <p:cNvSpPr/>
          <p:nvPr/>
        </p:nvSpPr>
        <p:spPr>
          <a:xfrm>
            <a:off x="7628540" y="2453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75EB371B-2823-4C93-7FF9-597C06A84D6F}"/>
              </a:ext>
            </a:extLst>
          </p:cNvPr>
          <p:cNvSpPr/>
          <p:nvPr/>
        </p:nvSpPr>
        <p:spPr>
          <a:xfrm>
            <a:off x="8161940" y="2453607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28BB396-7C6B-F5D3-1779-6E56E12957A6}"/>
              </a:ext>
            </a:extLst>
          </p:cNvPr>
          <p:cNvSpPr txBox="1"/>
          <p:nvPr/>
        </p:nvSpPr>
        <p:spPr>
          <a:xfrm>
            <a:off x="9197127" y="1892847"/>
            <a:ext cx="24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As per step -7: </a:t>
            </a:r>
          </a:p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Min index = 7, value = 16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BA465C74-01A9-5E19-576F-DEE171E5956B}"/>
              </a:ext>
            </a:extLst>
          </p:cNvPr>
          <p:cNvSpPr/>
          <p:nvPr/>
        </p:nvSpPr>
        <p:spPr>
          <a:xfrm>
            <a:off x="7628540" y="203750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CE9C2AD-E5F3-9F85-4E73-F4F9168E80D0}"/>
              </a:ext>
            </a:extLst>
          </p:cNvPr>
          <p:cNvSpPr/>
          <p:nvPr/>
        </p:nvSpPr>
        <p:spPr>
          <a:xfrm>
            <a:off x="8161940" y="2037503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9CE12EA-3366-8B76-0EA9-5D8FA8E4565C}"/>
              </a:ext>
            </a:extLst>
          </p:cNvPr>
          <p:cNvSpPr txBox="1"/>
          <p:nvPr/>
        </p:nvSpPr>
        <p:spPr>
          <a:xfrm>
            <a:off x="4420604" y="1041002"/>
            <a:ext cx="896784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Step 8 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9F680C7-90EB-5ABC-9DC2-B317B27A9A70}"/>
              </a:ext>
            </a:extLst>
          </p:cNvPr>
          <p:cNvSpPr txBox="1"/>
          <p:nvPr/>
        </p:nvSpPr>
        <p:spPr>
          <a:xfrm>
            <a:off x="7272675" y="2890487"/>
            <a:ext cx="490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No Swapping as min value is already at right place </a:t>
            </a:r>
          </a:p>
        </p:txBody>
      </p:sp>
    </p:spTree>
    <p:extLst>
      <p:ext uri="{BB962C8B-B14F-4D97-AF65-F5344CB8AC3E}">
        <p14:creationId xmlns:p14="http://schemas.microsoft.com/office/powerpoint/2010/main" val="22837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3676785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selection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 i ← 0 to n-1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min ← 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for j ← i+1 to n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if T[j] &lt; T[min] then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min ← j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T[min] ↔ T[i]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569E00-BF47-BF3C-C188-FD457271392B}"/>
              </a:ext>
            </a:extLst>
          </p:cNvPr>
          <p:cNvSpPr txBox="1"/>
          <p:nvPr/>
        </p:nvSpPr>
        <p:spPr>
          <a:xfrm>
            <a:off x="8050004" y="885202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Unsorted Array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FAA5F0-F3A8-7F63-3FA3-2C9399DC08D6}"/>
              </a:ext>
            </a:extLst>
          </p:cNvPr>
          <p:cNvSpPr txBox="1"/>
          <p:nvPr/>
        </p:nvSpPr>
        <p:spPr>
          <a:xfrm>
            <a:off x="4546599" y="2342036"/>
            <a:ext cx="2301241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First Pass: 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i=0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, min = 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3FDD8402-9B6C-5E6B-F4E9-DA9A078F4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452" y="1346867"/>
            <a:ext cx="4320000" cy="8573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E7043E2B-220E-73A7-23BB-E88B92814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580" y="2883793"/>
            <a:ext cx="4771337" cy="8170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D1A040C-7036-65C0-8FC6-43711444079F}"/>
              </a:ext>
            </a:extLst>
          </p:cNvPr>
          <p:cNvSpPr txBox="1"/>
          <p:nvPr/>
        </p:nvSpPr>
        <p:spPr>
          <a:xfrm>
            <a:off x="5132885" y="3610477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A610085-FC16-0BD8-4E33-B5186506C5D3}"/>
              </a:ext>
            </a:extLst>
          </p:cNvPr>
          <p:cNvSpPr txBox="1"/>
          <p:nvPr/>
        </p:nvSpPr>
        <p:spPr>
          <a:xfrm>
            <a:off x="7058727" y="3589756"/>
            <a:ext cx="25680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9F910861-244C-AD55-EC9D-73A991E5A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247" y="4168721"/>
            <a:ext cx="4800001" cy="8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39A9432-6337-E825-2B29-CA6BAE6BED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141"/>
          <a:stretch/>
        </p:blipFill>
        <p:spPr>
          <a:xfrm>
            <a:off x="5046581" y="4237664"/>
            <a:ext cx="4785671" cy="1120210"/>
          </a:xfrm>
          <a:prstGeom prst="rect">
            <a:avLst/>
          </a:prstGeom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3676785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selection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 i ← 0 to n-1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min ← 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for j ← i+1 to n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if T[j] &lt; T[min] then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min ← j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T[min] ↔ T[i]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FAA5F0-F3A8-7F63-3FA3-2C9399DC08D6}"/>
              </a:ext>
            </a:extLst>
          </p:cNvPr>
          <p:cNvSpPr txBox="1"/>
          <p:nvPr/>
        </p:nvSpPr>
        <p:spPr>
          <a:xfrm>
            <a:off x="4546600" y="990756"/>
            <a:ext cx="2606040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Second Pass: 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i=1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, min = 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D1A040C-7036-65C0-8FC6-43711444079F}"/>
              </a:ext>
            </a:extLst>
          </p:cNvPr>
          <p:cNvSpPr txBox="1"/>
          <p:nvPr/>
        </p:nvSpPr>
        <p:spPr>
          <a:xfrm>
            <a:off x="5680141" y="2200445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A610085-FC16-0BD8-4E33-B5186506C5D3}"/>
              </a:ext>
            </a:extLst>
          </p:cNvPr>
          <p:cNvSpPr txBox="1"/>
          <p:nvPr/>
        </p:nvSpPr>
        <p:spPr>
          <a:xfrm>
            <a:off x="7058727" y="2197836"/>
            <a:ext cx="25680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547B744-4420-33BE-EB4A-0D0FC0A5F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247" y="1461631"/>
            <a:ext cx="4785671" cy="817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215F30-8D02-138D-8186-17E44FB0ED05}"/>
              </a:ext>
            </a:extLst>
          </p:cNvPr>
          <p:cNvSpPr txBox="1"/>
          <p:nvPr/>
        </p:nvSpPr>
        <p:spPr>
          <a:xfrm>
            <a:off x="4555626" y="3771137"/>
            <a:ext cx="2503101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Third Pass: 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i=2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, min = 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23666E0-4FB1-6B8C-2A97-75323C6069C6}"/>
              </a:ext>
            </a:extLst>
          </p:cNvPr>
          <p:cNvSpPr txBox="1"/>
          <p:nvPr/>
        </p:nvSpPr>
        <p:spPr>
          <a:xfrm>
            <a:off x="6268288" y="4980826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4151297-C5E2-3FDD-9A84-A169259B1682}"/>
              </a:ext>
            </a:extLst>
          </p:cNvPr>
          <p:cNvSpPr txBox="1"/>
          <p:nvPr/>
        </p:nvSpPr>
        <p:spPr>
          <a:xfrm>
            <a:off x="8205674" y="4978217"/>
            <a:ext cx="25680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4CC4F0E-4C97-6457-889A-50E4F7DE5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06"/>
          <a:stretch/>
        </p:blipFill>
        <p:spPr>
          <a:xfrm>
            <a:off x="5060910" y="5424023"/>
            <a:ext cx="4785671" cy="886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E9D29F1-5512-CAFE-183E-6E2864F8E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247" y="2596594"/>
            <a:ext cx="4785671" cy="8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05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F93E9B6-3629-B0E7-903C-CBCF12C3F3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624"/>
          <a:stretch/>
        </p:blipFill>
        <p:spPr>
          <a:xfrm>
            <a:off x="5060911" y="4236423"/>
            <a:ext cx="4771342" cy="1130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23BD11-6D6D-837D-06C9-9BE97AC986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404"/>
          <a:stretch/>
        </p:blipFill>
        <p:spPr>
          <a:xfrm>
            <a:off x="5060911" y="1525409"/>
            <a:ext cx="4771342" cy="1095333"/>
          </a:xfrm>
          <a:prstGeom prst="rect">
            <a:avLst/>
          </a:prstGeom>
        </p:spPr>
      </p:pic>
      <p:pic>
        <p:nvPicPr>
          <p:cNvPr id="68" name="Google Shape;6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3676785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selection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 i ← 0 to n-1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min ← 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for j ← i+1 to n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if T[j] &lt; T[min] then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min ← j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T[min] ↔ T[i]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FAA5F0-F3A8-7F63-3FA3-2C9399DC08D6}"/>
              </a:ext>
            </a:extLst>
          </p:cNvPr>
          <p:cNvSpPr txBox="1"/>
          <p:nvPr/>
        </p:nvSpPr>
        <p:spPr>
          <a:xfrm>
            <a:off x="4546599" y="990756"/>
            <a:ext cx="2484121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Fourth Pass: 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i=3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, min = 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D1A040C-7036-65C0-8FC6-43711444079F}"/>
              </a:ext>
            </a:extLst>
          </p:cNvPr>
          <p:cNvSpPr txBox="1"/>
          <p:nvPr/>
        </p:nvSpPr>
        <p:spPr>
          <a:xfrm>
            <a:off x="6879021" y="2312205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A610085-FC16-0BD8-4E33-B5186506C5D3}"/>
              </a:ext>
            </a:extLst>
          </p:cNvPr>
          <p:cNvSpPr txBox="1"/>
          <p:nvPr/>
        </p:nvSpPr>
        <p:spPr>
          <a:xfrm>
            <a:off x="8227127" y="2309596"/>
            <a:ext cx="25680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215F30-8D02-138D-8186-17E44FB0ED05}"/>
              </a:ext>
            </a:extLst>
          </p:cNvPr>
          <p:cNvSpPr txBox="1"/>
          <p:nvPr/>
        </p:nvSpPr>
        <p:spPr>
          <a:xfrm>
            <a:off x="4555626" y="3771137"/>
            <a:ext cx="2323395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Fifth Pass: 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i=4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, min = 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23666E0-4FB1-6B8C-2A97-75323C6069C6}"/>
              </a:ext>
            </a:extLst>
          </p:cNvPr>
          <p:cNvSpPr txBox="1"/>
          <p:nvPr/>
        </p:nvSpPr>
        <p:spPr>
          <a:xfrm>
            <a:off x="7416368" y="4980826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4151297-C5E2-3FDD-9A84-A169259B1682}"/>
              </a:ext>
            </a:extLst>
          </p:cNvPr>
          <p:cNvSpPr txBox="1"/>
          <p:nvPr/>
        </p:nvSpPr>
        <p:spPr>
          <a:xfrm>
            <a:off x="8205674" y="4978217"/>
            <a:ext cx="25680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13D6DE-1C2C-5BDE-C03D-0629E900B8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425"/>
          <a:stretch/>
        </p:blipFill>
        <p:spPr>
          <a:xfrm>
            <a:off x="5060911" y="2698195"/>
            <a:ext cx="4771342" cy="878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EF6AEEC-4880-18D8-558D-AAACE22EB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89"/>
          <a:stretch/>
        </p:blipFill>
        <p:spPr>
          <a:xfrm>
            <a:off x="5046581" y="5391999"/>
            <a:ext cx="4771342" cy="84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69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3676785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selection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 i ← 0 to n-1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min ← 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for j ← i+1 to n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if T[j] &lt; T[min] then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min ← j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T[min] ↔ T[i]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FAA5F0-F3A8-7F63-3FA3-2C9399DC08D6}"/>
              </a:ext>
            </a:extLst>
          </p:cNvPr>
          <p:cNvSpPr txBox="1"/>
          <p:nvPr/>
        </p:nvSpPr>
        <p:spPr>
          <a:xfrm>
            <a:off x="4546599" y="990756"/>
            <a:ext cx="2341881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Sixth Pass: 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i=5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, min = 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D1A040C-7036-65C0-8FC6-43711444079F}"/>
              </a:ext>
            </a:extLst>
          </p:cNvPr>
          <p:cNvSpPr txBox="1"/>
          <p:nvPr/>
        </p:nvSpPr>
        <p:spPr>
          <a:xfrm>
            <a:off x="7867215" y="2297745"/>
            <a:ext cx="92525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Min = 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215F30-8D02-138D-8186-17E44FB0ED05}"/>
              </a:ext>
            </a:extLst>
          </p:cNvPr>
          <p:cNvSpPr txBox="1"/>
          <p:nvPr/>
        </p:nvSpPr>
        <p:spPr>
          <a:xfrm>
            <a:off x="4555627" y="3771137"/>
            <a:ext cx="2607174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Seventh Pass: 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i=6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, min = 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5A96676-B5E1-2FE7-E4D5-168098F71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240" y="2725377"/>
            <a:ext cx="4771341" cy="89267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5F292F8-5356-3EB3-5934-BDDC060DCD8C}"/>
              </a:ext>
            </a:extLst>
          </p:cNvPr>
          <p:cNvGrpSpPr/>
          <p:nvPr/>
        </p:nvGrpSpPr>
        <p:grpSpPr>
          <a:xfrm>
            <a:off x="5060911" y="1505457"/>
            <a:ext cx="4771341" cy="892671"/>
            <a:chOff x="5060911" y="1505457"/>
            <a:chExt cx="4771341" cy="8926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C4AA34C2-2DEB-7EB5-A311-15040CFED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0911" y="1505457"/>
              <a:ext cx="4771341" cy="892671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EB0765B6-6444-39F0-FCA6-060FF7B84D77}"/>
                </a:ext>
              </a:extLst>
            </p:cNvPr>
            <p:cNvSpPr/>
            <p:nvPr/>
          </p:nvSpPr>
          <p:spPr>
            <a:xfrm>
              <a:off x="8054165" y="1645920"/>
              <a:ext cx="551355" cy="616865"/>
            </a:xfrm>
            <a:prstGeom prst="roundRect">
              <a:avLst/>
            </a:prstGeom>
            <a:solidFill>
              <a:srgbClr val="DDEFFD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E665D"/>
                  </a:solidFill>
                  <a:latin typeface="Arial Narrow" panose="020B0606020202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35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E5074B6-3808-CDD4-5D42-C88E766A5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911" y="5512002"/>
            <a:ext cx="4771341" cy="892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CB8AF6-5F4C-8090-C8FD-200EEC312290}"/>
              </a:ext>
            </a:extLst>
          </p:cNvPr>
          <p:cNvSpPr txBox="1"/>
          <p:nvPr/>
        </p:nvSpPr>
        <p:spPr>
          <a:xfrm>
            <a:off x="8449929" y="5084457"/>
            <a:ext cx="92525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Min = j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CBB276-855E-985F-0960-A3528A80EEAF}"/>
              </a:ext>
            </a:extLst>
          </p:cNvPr>
          <p:cNvGrpSpPr/>
          <p:nvPr/>
        </p:nvGrpSpPr>
        <p:grpSpPr>
          <a:xfrm>
            <a:off x="5046582" y="4292082"/>
            <a:ext cx="4771341" cy="892671"/>
            <a:chOff x="5046582" y="4180322"/>
            <a:chExt cx="4771341" cy="8926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E974CEE8-AD84-8A0B-A33A-BA0229E1E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6582" y="4180322"/>
              <a:ext cx="4771341" cy="892671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81887897-C3D3-2A3A-638A-CF13223DC4C1}"/>
                </a:ext>
              </a:extLst>
            </p:cNvPr>
            <p:cNvSpPr/>
            <p:nvPr/>
          </p:nvSpPr>
          <p:spPr>
            <a:xfrm>
              <a:off x="8615680" y="4307943"/>
              <a:ext cx="551355" cy="616865"/>
            </a:xfrm>
            <a:prstGeom prst="roundRect">
              <a:avLst/>
            </a:prstGeom>
            <a:solidFill>
              <a:srgbClr val="DDEFFD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E665D"/>
                  </a:solidFill>
                  <a:latin typeface="Arial Narrow" panose="020B0606020202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21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3676785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selection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 i ← 0 to n-1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min ← 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for j ← i+1 to n do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if T[j] &lt; T[min] then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min ← j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T[min] ↔ T[i]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FAA5F0-F3A8-7F63-3FA3-2C9399DC08D6}"/>
              </a:ext>
            </a:extLst>
          </p:cNvPr>
          <p:cNvSpPr txBox="1"/>
          <p:nvPr/>
        </p:nvSpPr>
        <p:spPr>
          <a:xfrm>
            <a:off x="4546599" y="990756"/>
            <a:ext cx="2443481" cy="369332"/>
          </a:xfrm>
          <a:prstGeom prst="rect">
            <a:avLst/>
          </a:prstGeom>
          <a:noFill/>
          <a:ln w="28575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Eighth Pass: 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i=7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, min = 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D1A040C-7036-65C0-8FC6-43711444079F}"/>
              </a:ext>
            </a:extLst>
          </p:cNvPr>
          <p:cNvSpPr txBox="1"/>
          <p:nvPr/>
        </p:nvSpPr>
        <p:spPr>
          <a:xfrm>
            <a:off x="9025455" y="2282880"/>
            <a:ext cx="92525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Min = j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5A96676-B5E1-2FE7-E4D5-168098F71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240" y="2725377"/>
            <a:ext cx="4771341" cy="89267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437BA60-339B-34F5-4637-34DC9A447785}"/>
              </a:ext>
            </a:extLst>
          </p:cNvPr>
          <p:cNvGrpSpPr/>
          <p:nvPr/>
        </p:nvGrpSpPr>
        <p:grpSpPr>
          <a:xfrm>
            <a:off x="5060911" y="1505457"/>
            <a:ext cx="4771341" cy="892671"/>
            <a:chOff x="5060911" y="1505457"/>
            <a:chExt cx="4771341" cy="8926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C4AA34C2-2DEB-7EB5-A311-15040CFED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0911" y="1505457"/>
              <a:ext cx="4771341" cy="892671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EB0765B6-6444-39F0-FCA6-060FF7B84D77}"/>
                </a:ext>
              </a:extLst>
            </p:cNvPr>
            <p:cNvSpPr/>
            <p:nvPr/>
          </p:nvSpPr>
          <p:spPr>
            <a:xfrm>
              <a:off x="9212405" y="1645920"/>
              <a:ext cx="551355" cy="616865"/>
            </a:xfrm>
            <a:prstGeom prst="roundRect">
              <a:avLst/>
            </a:prstGeom>
            <a:solidFill>
              <a:srgbClr val="DDEFFD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E665D"/>
                  </a:solidFill>
                  <a:latin typeface="Arial Narrow" panose="020B0606020202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3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1;p15"/>
          <p:cNvSpPr txBox="1"/>
          <p:nvPr/>
        </p:nvSpPr>
        <p:spPr>
          <a:xfrm>
            <a:off x="184271" y="1741157"/>
            <a:ext cx="7092564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US" sz="32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Unit - </a:t>
            </a:r>
            <a:r>
              <a:rPr lang="en-IN" sz="32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</a:p>
          <a:p>
            <a:r>
              <a:rPr lang="en-US" sz="3200" b="1" dirty="0">
                <a:solidFill>
                  <a:srgbClr val="666666"/>
                </a:solidFill>
                <a:latin typeface="Proxima Nova"/>
              </a:rPr>
              <a:t>Sorting &amp; Searching Techniques</a:t>
            </a:r>
          </a:p>
        </p:txBody>
      </p:sp>
      <p:sp>
        <p:nvSpPr>
          <p:cNvPr id="12" name="Google Shape;73;p15"/>
          <p:cNvSpPr txBox="1"/>
          <p:nvPr/>
        </p:nvSpPr>
        <p:spPr>
          <a:xfrm>
            <a:off x="445082" y="5671336"/>
            <a:ext cx="4752017" cy="9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US" sz="2133" dirty="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Prof. Chirag Bhalodia</a:t>
            </a:r>
          </a:p>
          <a:p>
            <a:pPr lvl="0"/>
            <a:r>
              <a:rPr lang="en-US" sz="2133" dirty="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Department of Computer Engineering</a:t>
            </a:r>
            <a:endParaRPr sz="2133" dirty="0">
              <a:solidFill>
                <a:schemeClr val="dk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Google Shape;71;p15"/>
          <p:cNvSpPr txBox="1"/>
          <p:nvPr/>
        </p:nvSpPr>
        <p:spPr>
          <a:xfrm>
            <a:off x="184271" y="966501"/>
            <a:ext cx="465518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2400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01CE1301</a:t>
            </a:r>
            <a:r>
              <a:rPr lang="en-IN" sz="2400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Proxima Nova"/>
                <a:sym typeface="Proxima Nova"/>
              </a:rPr>
              <a:t> – Data Structure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114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Insertion Sort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064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Insertion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4170532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insertion(T[1...n])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i ← 1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← T[i]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j ← i-1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while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j &gt;=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and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T[j] &gt;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T[j+1] ← T[j]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j ← j-1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while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T[j+1] ←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64B018A-7851-C66D-A66B-E07FDF90996F}"/>
              </a:ext>
            </a:extLst>
          </p:cNvPr>
          <p:cNvSpPr/>
          <p:nvPr/>
        </p:nvSpPr>
        <p:spPr>
          <a:xfrm>
            <a:off x="6609427" y="30835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A3C837C-DE5B-7C83-86AE-D05CA18978A9}"/>
              </a:ext>
            </a:extLst>
          </p:cNvPr>
          <p:cNvSpPr/>
          <p:nvPr/>
        </p:nvSpPr>
        <p:spPr>
          <a:xfrm>
            <a:off x="7066627" y="30835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D7A43D-9039-0640-6290-AA53E49955AD}"/>
              </a:ext>
            </a:extLst>
          </p:cNvPr>
          <p:cNvSpPr/>
          <p:nvPr/>
        </p:nvSpPr>
        <p:spPr>
          <a:xfrm>
            <a:off x="7523827" y="30835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DF5D9B0-33E0-11BE-9A73-164A3EB30206}"/>
              </a:ext>
            </a:extLst>
          </p:cNvPr>
          <p:cNvSpPr/>
          <p:nvPr/>
        </p:nvSpPr>
        <p:spPr>
          <a:xfrm>
            <a:off x="7981027" y="30835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CC0D263-9178-E907-E96A-0F8B59FC9195}"/>
              </a:ext>
            </a:extLst>
          </p:cNvPr>
          <p:cNvSpPr/>
          <p:nvPr/>
        </p:nvSpPr>
        <p:spPr>
          <a:xfrm>
            <a:off x="8438227" y="30835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8401B98-1AFC-E49D-A596-7F0364E60C29}"/>
              </a:ext>
            </a:extLst>
          </p:cNvPr>
          <p:cNvSpPr/>
          <p:nvPr/>
        </p:nvSpPr>
        <p:spPr>
          <a:xfrm>
            <a:off x="8895427" y="30835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4</a:t>
            </a:r>
          </a:p>
        </p:txBody>
      </p:sp>
      <p:grpSp>
        <p:nvGrpSpPr>
          <p:cNvPr id="9" name="Group 49">
            <a:extLst>
              <a:ext uri="{FF2B5EF4-FFF2-40B4-BE49-F238E27FC236}">
                <a16:creationId xmlns:a16="http://schemas.microsoft.com/office/drawing/2014/main" xmlns="" id="{69860193-3C56-3E44-65AD-AF2C10560360}"/>
              </a:ext>
            </a:extLst>
          </p:cNvPr>
          <p:cNvGrpSpPr/>
          <p:nvPr/>
        </p:nvGrpSpPr>
        <p:grpSpPr>
          <a:xfrm>
            <a:off x="6685627" y="3540733"/>
            <a:ext cx="228600" cy="457200"/>
            <a:chOff x="1225588" y="1581150"/>
            <a:chExt cx="228600" cy="457200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xmlns="" id="{C3D5D284-D38E-5AF2-18E1-227D42345F61}"/>
                </a:ext>
              </a:extLst>
            </p:cNvPr>
            <p:cNvSpPr/>
            <p:nvPr/>
          </p:nvSpPr>
          <p:spPr>
            <a:xfrm>
              <a:off x="1271308" y="158115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5732B29-E19B-13E8-8738-A4A7587C0737}"/>
                </a:ext>
              </a:extLst>
            </p:cNvPr>
            <p:cNvSpPr txBox="1"/>
            <p:nvPr/>
          </p:nvSpPr>
          <p:spPr>
            <a:xfrm>
              <a:off x="1225588" y="1730573"/>
              <a:ext cx="226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CA14C50-B476-9B2C-7A5C-F11466140F9B}"/>
              </a:ext>
            </a:extLst>
          </p:cNvPr>
          <p:cNvSpPr/>
          <p:nvPr/>
        </p:nvSpPr>
        <p:spPr>
          <a:xfrm>
            <a:off x="6609427" y="41503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ECFFFF2-98F8-77C8-E6FA-3573754AC915}"/>
              </a:ext>
            </a:extLst>
          </p:cNvPr>
          <p:cNvSpPr txBox="1"/>
          <p:nvPr/>
        </p:nvSpPr>
        <p:spPr>
          <a:xfrm>
            <a:off x="6609427" y="4531334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400" kern="1200" dirty="0" err="1">
                <a:latin typeface="Corbel"/>
                <a:ea typeface="+mn-ea"/>
                <a:cs typeface="+mn-cs"/>
              </a:rPr>
              <a:t>curr</a:t>
            </a:r>
            <a:endParaRPr lang="en-US" sz="1400" kern="1200" dirty="0">
              <a:latin typeface="Corbe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39A7985-44B0-7A96-552B-791573E623FC}"/>
              </a:ext>
            </a:extLst>
          </p:cNvPr>
          <p:cNvGrpSpPr/>
          <p:nvPr/>
        </p:nvGrpSpPr>
        <p:grpSpPr>
          <a:xfrm>
            <a:off x="6609427" y="1638710"/>
            <a:ext cx="3237154" cy="609600"/>
            <a:chOff x="1447800" y="663773"/>
            <a:chExt cx="3237154" cy="6096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6363EE66-C509-5CF1-AEA1-D7EB58534447}"/>
                </a:ext>
              </a:extLst>
            </p:cNvPr>
            <p:cNvCxnSpPr/>
            <p:nvPr/>
          </p:nvCxnSpPr>
          <p:spPr>
            <a:xfrm rot="5400000">
              <a:off x="1219994" y="1043979"/>
              <a:ext cx="457200" cy="158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C2280C32-2579-6535-A142-3F10036ED011}"/>
                </a:ext>
              </a:extLst>
            </p:cNvPr>
            <p:cNvCxnSpPr/>
            <p:nvPr/>
          </p:nvCxnSpPr>
          <p:spPr>
            <a:xfrm>
              <a:off x="1447800" y="1047750"/>
              <a:ext cx="27432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DAD512D-F543-0B6B-24A5-10288A1BB69A}"/>
                </a:ext>
              </a:extLst>
            </p:cNvPr>
            <p:cNvSpPr txBox="1"/>
            <p:nvPr/>
          </p:nvSpPr>
          <p:spPr>
            <a:xfrm>
              <a:off x="3840171" y="663773"/>
              <a:ext cx="844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unsorted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59966D0-3FA8-8B52-3A36-3CA1857172F7}"/>
              </a:ext>
            </a:extLst>
          </p:cNvPr>
          <p:cNvGrpSpPr/>
          <p:nvPr/>
        </p:nvGrpSpPr>
        <p:grpSpPr>
          <a:xfrm>
            <a:off x="6304627" y="1638710"/>
            <a:ext cx="3541954" cy="609600"/>
            <a:chOff x="5029200" y="666750"/>
            <a:chExt cx="3541954" cy="6096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9647327B-CD17-ABF7-4156-92D30B9EC14F}"/>
                </a:ext>
              </a:extLst>
            </p:cNvPr>
            <p:cNvCxnSpPr/>
            <p:nvPr/>
          </p:nvCxnSpPr>
          <p:spPr>
            <a:xfrm rot="5400000">
              <a:off x="5563394" y="1046956"/>
              <a:ext cx="457200" cy="158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AE04E1EB-37C0-0378-3616-B145975807B8}"/>
                </a:ext>
              </a:extLst>
            </p:cNvPr>
            <p:cNvCxnSpPr/>
            <p:nvPr/>
          </p:nvCxnSpPr>
          <p:spPr>
            <a:xfrm rot="10800000">
              <a:off x="5334001" y="1050727"/>
              <a:ext cx="4572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arrow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A219948-A2FE-C641-2B4A-D9BAAE46FA31}"/>
                </a:ext>
              </a:extLst>
            </p:cNvPr>
            <p:cNvSpPr txBox="1"/>
            <p:nvPr/>
          </p:nvSpPr>
          <p:spPr>
            <a:xfrm>
              <a:off x="5029200" y="666750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sorted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109767DE-1C5C-BC97-6324-FD1BDD6DE65C}"/>
                </a:ext>
              </a:extLst>
            </p:cNvPr>
            <p:cNvCxnSpPr/>
            <p:nvPr/>
          </p:nvCxnSpPr>
          <p:spPr>
            <a:xfrm>
              <a:off x="5791200" y="1050727"/>
              <a:ext cx="22860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64CA137-9C2C-35A8-F876-037DC8B4A3E4}"/>
                </a:ext>
              </a:extLst>
            </p:cNvPr>
            <p:cNvSpPr txBox="1"/>
            <p:nvPr/>
          </p:nvSpPr>
          <p:spPr>
            <a:xfrm>
              <a:off x="7726371" y="666750"/>
              <a:ext cx="844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unsorted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7A0D225-3323-DB4D-20C4-0744E3BB85C7}"/>
              </a:ext>
            </a:extLst>
          </p:cNvPr>
          <p:cNvGrpSpPr/>
          <p:nvPr/>
        </p:nvGrpSpPr>
        <p:grpSpPr>
          <a:xfrm>
            <a:off x="6304627" y="1638710"/>
            <a:ext cx="3541954" cy="609600"/>
            <a:chOff x="5029200" y="1349573"/>
            <a:chExt cx="3541954" cy="60960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8BB38106-B6F5-3C4D-E5CD-80D03657A30B}"/>
                </a:ext>
              </a:extLst>
            </p:cNvPr>
            <p:cNvCxnSpPr/>
            <p:nvPr/>
          </p:nvCxnSpPr>
          <p:spPr>
            <a:xfrm rot="5400000">
              <a:off x="6019006" y="1729779"/>
              <a:ext cx="457200" cy="158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E83DAE92-8045-8147-AAFA-8EAFE3D410C7}"/>
                </a:ext>
              </a:extLst>
            </p:cNvPr>
            <p:cNvCxnSpPr/>
            <p:nvPr/>
          </p:nvCxnSpPr>
          <p:spPr>
            <a:xfrm rot="10800000">
              <a:off x="5334000" y="1733550"/>
              <a:ext cx="9144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arrow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F6659D7-BCD7-6654-82A9-31B2F108F4A9}"/>
                </a:ext>
              </a:extLst>
            </p:cNvPr>
            <p:cNvSpPr txBox="1"/>
            <p:nvPr/>
          </p:nvSpPr>
          <p:spPr>
            <a:xfrm>
              <a:off x="5029200" y="1349573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sorted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0A895482-07E4-A742-3378-4FEB2C11B0D5}"/>
                </a:ext>
              </a:extLst>
            </p:cNvPr>
            <p:cNvCxnSpPr/>
            <p:nvPr/>
          </p:nvCxnSpPr>
          <p:spPr>
            <a:xfrm>
              <a:off x="6248400" y="1733550"/>
              <a:ext cx="18288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AEA771E-F9FA-FD40-6981-76BE8871EEB4}"/>
                </a:ext>
              </a:extLst>
            </p:cNvPr>
            <p:cNvSpPr txBox="1"/>
            <p:nvPr/>
          </p:nvSpPr>
          <p:spPr>
            <a:xfrm>
              <a:off x="7726371" y="1349573"/>
              <a:ext cx="844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unsorted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D9482D8-0035-48DF-E91E-A9D1A963255F}"/>
              </a:ext>
            </a:extLst>
          </p:cNvPr>
          <p:cNvGrpSpPr/>
          <p:nvPr/>
        </p:nvGrpSpPr>
        <p:grpSpPr>
          <a:xfrm>
            <a:off x="6304627" y="1638710"/>
            <a:ext cx="3541954" cy="609600"/>
            <a:chOff x="5029200" y="2035373"/>
            <a:chExt cx="3541954" cy="60960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5E39CA06-6E69-139D-EDE1-938764FF9ED2}"/>
                </a:ext>
              </a:extLst>
            </p:cNvPr>
            <p:cNvCxnSpPr/>
            <p:nvPr/>
          </p:nvCxnSpPr>
          <p:spPr>
            <a:xfrm rot="5400000">
              <a:off x="6476206" y="2415579"/>
              <a:ext cx="457200" cy="158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F1C2889D-0500-EBE0-3EDF-796085217968}"/>
                </a:ext>
              </a:extLst>
            </p:cNvPr>
            <p:cNvCxnSpPr/>
            <p:nvPr/>
          </p:nvCxnSpPr>
          <p:spPr>
            <a:xfrm rot="10800000">
              <a:off x="5334000" y="2419350"/>
              <a:ext cx="13716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arrow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8A15AB11-5DDC-4203-B6D6-BA032AA3A87C}"/>
                </a:ext>
              </a:extLst>
            </p:cNvPr>
            <p:cNvSpPr txBox="1"/>
            <p:nvPr/>
          </p:nvSpPr>
          <p:spPr>
            <a:xfrm>
              <a:off x="5029200" y="2035373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sorted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0D975E89-ED77-1D50-8B28-53BF134FE8EF}"/>
                </a:ext>
              </a:extLst>
            </p:cNvPr>
            <p:cNvCxnSpPr/>
            <p:nvPr/>
          </p:nvCxnSpPr>
          <p:spPr>
            <a:xfrm>
              <a:off x="6705600" y="2419350"/>
              <a:ext cx="13716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C9CB4727-76CE-0C48-EABC-6AECCCAAA474}"/>
                </a:ext>
              </a:extLst>
            </p:cNvPr>
            <p:cNvSpPr txBox="1"/>
            <p:nvPr/>
          </p:nvSpPr>
          <p:spPr>
            <a:xfrm>
              <a:off x="7726371" y="2035373"/>
              <a:ext cx="844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unsorted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944B634-60E9-B6C9-0C28-201BE399E2F6}"/>
              </a:ext>
            </a:extLst>
          </p:cNvPr>
          <p:cNvGrpSpPr/>
          <p:nvPr/>
        </p:nvGrpSpPr>
        <p:grpSpPr>
          <a:xfrm>
            <a:off x="6304627" y="1638710"/>
            <a:ext cx="3541954" cy="609600"/>
            <a:chOff x="5029200" y="2647950"/>
            <a:chExt cx="3541954" cy="6096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ECC88EE3-82C1-F4F4-F500-BFC638E9AB2F}"/>
                </a:ext>
              </a:extLst>
            </p:cNvPr>
            <p:cNvCxnSpPr/>
            <p:nvPr/>
          </p:nvCxnSpPr>
          <p:spPr>
            <a:xfrm rot="5400000">
              <a:off x="6933406" y="3028156"/>
              <a:ext cx="457200" cy="158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1F6E1AFF-D167-ACD4-BC85-BB5277FEBDFE}"/>
                </a:ext>
              </a:extLst>
            </p:cNvPr>
            <p:cNvCxnSpPr/>
            <p:nvPr/>
          </p:nvCxnSpPr>
          <p:spPr>
            <a:xfrm rot="10800000">
              <a:off x="5334000" y="3031927"/>
              <a:ext cx="18288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arrow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7E528443-A02C-783E-E6D0-7D9797612BFD}"/>
                </a:ext>
              </a:extLst>
            </p:cNvPr>
            <p:cNvSpPr txBox="1"/>
            <p:nvPr/>
          </p:nvSpPr>
          <p:spPr>
            <a:xfrm>
              <a:off x="5029200" y="2647950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sorted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ED19209D-FDDE-AAB3-5A0B-C0C3D4B0451E}"/>
                </a:ext>
              </a:extLst>
            </p:cNvPr>
            <p:cNvCxnSpPr/>
            <p:nvPr/>
          </p:nvCxnSpPr>
          <p:spPr>
            <a:xfrm>
              <a:off x="7162800" y="3031927"/>
              <a:ext cx="9144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1D39932-F065-62D3-7F22-D4E158E44029}"/>
                </a:ext>
              </a:extLst>
            </p:cNvPr>
            <p:cNvSpPr txBox="1"/>
            <p:nvPr/>
          </p:nvSpPr>
          <p:spPr>
            <a:xfrm>
              <a:off x="7726371" y="2647950"/>
              <a:ext cx="844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unsorted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5FED26C0-7594-6843-B36F-DE9E2F835EBB}"/>
              </a:ext>
            </a:extLst>
          </p:cNvPr>
          <p:cNvGrpSpPr/>
          <p:nvPr/>
        </p:nvGrpSpPr>
        <p:grpSpPr>
          <a:xfrm>
            <a:off x="6304627" y="1638710"/>
            <a:ext cx="3541954" cy="609600"/>
            <a:chOff x="5029200" y="3333750"/>
            <a:chExt cx="3541954" cy="6096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74A96739-1D73-4FA0-86C0-0DAFC54F1B38}"/>
                </a:ext>
              </a:extLst>
            </p:cNvPr>
            <p:cNvCxnSpPr/>
            <p:nvPr/>
          </p:nvCxnSpPr>
          <p:spPr>
            <a:xfrm rot="5400000">
              <a:off x="7390606" y="3713956"/>
              <a:ext cx="457200" cy="158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xmlns="" id="{C3969021-DF3E-FF08-694D-50713926EEF9}"/>
                </a:ext>
              </a:extLst>
            </p:cNvPr>
            <p:cNvCxnSpPr/>
            <p:nvPr/>
          </p:nvCxnSpPr>
          <p:spPr>
            <a:xfrm rot="10800000">
              <a:off x="5334000" y="3717727"/>
              <a:ext cx="22860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arrow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82134023-2DFC-D275-95EA-122054AB4C9F}"/>
                </a:ext>
              </a:extLst>
            </p:cNvPr>
            <p:cNvSpPr txBox="1"/>
            <p:nvPr/>
          </p:nvSpPr>
          <p:spPr>
            <a:xfrm>
              <a:off x="5029200" y="3333750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sorted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xmlns="" id="{AE95B12B-CCD5-A7F6-3E72-E6A8C6BB6D17}"/>
                </a:ext>
              </a:extLst>
            </p:cNvPr>
            <p:cNvCxnSpPr/>
            <p:nvPr/>
          </p:nvCxnSpPr>
          <p:spPr>
            <a:xfrm>
              <a:off x="7620000" y="3717727"/>
              <a:ext cx="4572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D1B85189-88AD-3696-D471-D68666DC0943}"/>
                </a:ext>
              </a:extLst>
            </p:cNvPr>
            <p:cNvSpPr txBox="1"/>
            <p:nvPr/>
          </p:nvSpPr>
          <p:spPr>
            <a:xfrm>
              <a:off x="7726371" y="3333750"/>
              <a:ext cx="844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unsorted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9459A18C-1C2A-1175-58CD-5529DDF25615}"/>
              </a:ext>
            </a:extLst>
          </p:cNvPr>
          <p:cNvSpPr/>
          <p:nvPr/>
        </p:nvSpPr>
        <p:spPr>
          <a:xfrm>
            <a:off x="6609427" y="3086510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F458FDB4-09F3-6B7D-A774-C7582BC22CDD}"/>
              </a:ext>
            </a:extLst>
          </p:cNvPr>
          <p:cNvSpPr/>
          <p:nvPr/>
        </p:nvSpPr>
        <p:spPr>
          <a:xfrm>
            <a:off x="7066627" y="3086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43905CD5-3FA2-BD40-40C4-82D90F25FC32}"/>
              </a:ext>
            </a:extLst>
          </p:cNvPr>
          <p:cNvSpPr/>
          <p:nvPr/>
        </p:nvSpPr>
        <p:spPr>
          <a:xfrm>
            <a:off x="7523827" y="3086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73B16752-3E15-AA63-2392-D4ABF3FD4C4C}"/>
              </a:ext>
            </a:extLst>
          </p:cNvPr>
          <p:cNvSpPr/>
          <p:nvPr/>
        </p:nvSpPr>
        <p:spPr>
          <a:xfrm>
            <a:off x="7981027" y="3086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28294E37-960A-5557-2BC7-F9A19750CED5}"/>
              </a:ext>
            </a:extLst>
          </p:cNvPr>
          <p:cNvSpPr/>
          <p:nvPr/>
        </p:nvSpPr>
        <p:spPr>
          <a:xfrm>
            <a:off x="8438227" y="3086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11616153-108C-40D0-EACE-5FFD07D902EF}"/>
              </a:ext>
            </a:extLst>
          </p:cNvPr>
          <p:cNvSpPr/>
          <p:nvPr/>
        </p:nvSpPr>
        <p:spPr>
          <a:xfrm>
            <a:off x="8895427" y="3086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4</a:t>
            </a:r>
          </a:p>
        </p:txBody>
      </p:sp>
      <p:grpSp>
        <p:nvGrpSpPr>
          <p:cNvPr id="54" name="Group 49">
            <a:extLst>
              <a:ext uri="{FF2B5EF4-FFF2-40B4-BE49-F238E27FC236}">
                <a16:creationId xmlns:a16="http://schemas.microsoft.com/office/drawing/2014/main" xmlns="" id="{A14DCBE0-80DB-6A10-3C9B-647C1E6A656D}"/>
              </a:ext>
            </a:extLst>
          </p:cNvPr>
          <p:cNvGrpSpPr/>
          <p:nvPr/>
        </p:nvGrpSpPr>
        <p:grpSpPr>
          <a:xfrm>
            <a:off x="7142827" y="3543710"/>
            <a:ext cx="228600" cy="457200"/>
            <a:chOff x="1225588" y="1581150"/>
            <a:chExt cx="228600" cy="45720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xmlns="" id="{D4F53E52-D654-18C6-4AED-BB74931FC1F1}"/>
                </a:ext>
              </a:extLst>
            </p:cNvPr>
            <p:cNvSpPr/>
            <p:nvPr/>
          </p:nvSpPr>
          <p:spPr>
            <a:xfrm>
              <a:off x="1271308" y="158115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C1CF00D3-8B9D-2AC7-3620-47E593B68F04}"/>
                </a:ext>
              </a:extLst>
            </p:cNvPr>
            <p:cNvSpPr txBox="1"/>
            <p:nvPr/>
          </p:nvSpPr>
          <p:spPr>
            <a:xfrm>
              <a:off x="1225588" y="1730573"/>
              <a:ext cx="226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7" name="Group 48">
            <a:extLst>
              <a:ext uri="{FF2B5EF4-FFF2-40B4-BE49-F238E27FC236}">
                <a16:creationId xmlns:a16="http://schemas.microsoft.com/office/drawing/2014/main" xmlns="" id="{20F69103-FEA4-045D-C06F-26D0894FB306}"/>
              </a:ext>
            </a:extLst>
          </p:cNvPr>
          <p:cNvGrpSpPr/>
          <p:nvPr/>
        </p:nvGrpSpPr>
        <p:grpSpPr>
          <a:xfrm>
            <a:off x="6761827" y="2626335"/>
            <a:ext cx="227948" cy="460177"/>
            <a:chOff x="838200" y="663773"/>
            <a:chExt cx="227948" cy="460177"/>
          </a:xfrm>
        </p:grpSpPr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xmlns="" id="{C3174342-9F10-E5ED-8324-068654ABDFDA}"/>
                </a:ext>
              </a:extLst>
            </p:cNvPr>
            <p:cNvSpPr/>
            <p:nvPr/>
          </p:nvSpPr>
          <p:spPr>
            <a:xfrm flipV="1">
              <a:off x="838200" y="94107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8087A7F8-68E2-768E-6592-890875F373A4}"/>
                </a:ext>
              </a:extLst>
            </p:cNvPr>
            <p:cNvSpPr txBox="1"/>
            <p:nvPr/>
          </p:nvSpPr>
          <p:spPr>
            <a:xfrm>
              <a:off x="838200" y="663773"/>
              <a:ext cx="22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38DE9765-DEBC-9F55-7853-23583196CED8}"/>
              </a:ext>
            </a:extLst>
          </p:cNvPr>
          <p:cNvSpPr/>
          <p:nvPr/>
        </p:nvSpPr>
        <p:spPr>
          <a:xfrm>
            <a:off x="6609427" y="41533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1B27BB9D-2DE0-628D-A836-DE160F6E6221}"/>
              </a:ext>
            </a:extLst>
          </p:cNvPr>
          <p:cNvSpPr/>
          <p:nvPr/>
        </p:nvSpPr>
        <p:spPr>
          <a:xfrm>
            <a:off x="7066627" y="3086510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B4CD7986-5030-57C9-564F-328E33BD5BC5}"/>
              </a:ext>
            </a:extLst>
          </p:cNvPr>
          <p:cNvSpPr/>
          <p:nvPr/>
        </p:nvSpPr>
        <p:spPr>
          <a:xfrm>
            <a:off x="6609427" y="3086510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9A802BBB-104B-067E-78CD-7763584A7263}"/>
              </a:ext>
            </a:extLst>
          </p:cNvPr>
          <p:cNvSpPr/>
          <p:nvPr/>
        </p:nvSpPr>
        <p:spPr>
          <a:xfrm>
            <a:off x="6609427" y="3086510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E311E7FC-D716-A38F-D80B-61A011B0C7A5}"/>
              </a:ext>
            </a:extLst>
          </p:cNvPr>
          <p:cNvSpPr/>
          <p:nvPr/>
        </p:nvSpPr>
        <p:spPr>
          <a:xfrm>
            <a:off x="7066627" y="3086510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8AD29F4F-79B0-ED50-3499-4C21CD020E6A}"/>
              </a:ext>
            </a:extLst>
          </p:cNvPr>
          <p:cNvSpPr/>
          <p:nvPr/>
        </p:nvSpPr>
        <p:spPr>
          <a:xfrm>
            <a:off x="7523827" y="3086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E916EAC8-2ED3-61F2-FDFC-E88EEFDA567E}"/>
              </a:ext>
            </a:extLst>
          </p:cNvPr>
          <p:cNvSpPr/>
          <p:nvPr/>
        </p:nvSpPr>
        <p:spPr>
          <a:xfrm>
            <a:off x="7981027" y="3086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D4442E00-A3CD-E6D3-8030-5BB29AC081A8}"/>
              </a:ext>
            </a:extLst>
          </p:cNvPr>
          <p:cNvSpPr/>
          <p:nvPr/>
        </p:nvSpPr>
        <p:spPr>
          <a:xfrm>
            <a:off x="8438227" y="3086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714E70A4-DF10-9C67-314B-77DDDB8BD8FB}"/>
              </a:ext>
            </a:extLst>
          </p:cNvPr>
          <p:cNvSpPr/>
          <p:nvPr/>
        </p:nvSpPr>
        <p:spPr>
          <a:xfrm>
            <a:off x="8895427" y="3086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4</a:t>
            </a:r>
          </a:p>
        </p:txBody>
      </p:sp>
      <p:grpSp>
        <p:nvGrpSpPr>
          <p:cNvPr id="73" name="Group 49">
            <a:extLst>
              <a:ext uri="{FF2B5EF4-FFF2-40B4-BE49-F238E27FC236}">
                <a16:creationId xmlns:a16="http://schemas.microsoft.com/office/drawing/2014/main" xmlns="" id="{73D86E16-C554-6ADB-E971-0628B59C753B}"/>
              </a:ext>
            </a:extLst>
          </p:cNvPr>
          <p:cNvGrpSpPr/>
          <p:nvPr/>
        </p:nvGrpSpPr>
        <p:grpSpPr>
          <a:xfrm>
            <a:off x="7600027" y="3543710"/>
            <a:ext cx="228600" cy="457200"/>
            <a:chOff x="1225588" y="1581150"/>
            <a:chExt cx="228600" cy="45720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xmlns="" id="{FD86A75F-E5B3-A2CD-3CE8-C42BAD5DEE92}"/>
                </a:ext>
              </a:extLst>
            </p:cNvPr>
            <p:cNvSpPr/>
            <p:nvPr/>
          </p:nvSpPr>
          <p:spPr>
            <a:xfrm>
              <a:off x="1271308" y="158115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BF9CF625-0FC8-03DA-23C0-6781AFAD3DEC}"/>
                </a:ext>
              </a:extLst>
            </p:cNvPr>
            <p:cNvSpPr txBox="1"/>
            <p:nvPr/>
          </p:nvSpPr>
          <p:spPr>
            <a:xfrm>
              <a:off x="1225588" y="1730573"/>
              <a:ext cx="226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6" name="Group 48">
            <a:extLst>
              <a:ext uri="{FF2B5EF4-FFF2-40B4-BE49-F238E27FC236}">
                <a16:creationId xmlns:a16="http://schemas.microsoft.com/office/drawing/2014/main" xmlns="" id="{0A253F8F-2C87-B480-827F-4B9C945EADE0}"/>
              </a:ext>
            </a:extLst>
          </p:cNvPr>
          <p:cNvGrpSpPr/>
          <p:nvPr/>
        </p:nvGrpSpPr>
        <p:grpSpPr>
          <a:xfrm>
            <a:off x="7219679" y="2626335"/>
            <a:ext cx="227948" cy="460177"/>
            <a:chOff x="838200" y="663773"/>
            <a:chExt cx="227948" cy="460177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xmlns="" id="{C74F5A6A-19B2-E220-FFCB-48380EFCE6EB}"/>
                </a:ext>
              </a:extLst>
            </p:cNvPr>
            <p:cNvSpPr/>
            <p:nvPr/>
          </p:nvSpPr>
          <p:spPr>
            <a:xfrm flipV="1">
              <a:off x="838200" y="94107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3FF1B788-5942-EE69-6055-C1BD60663088}"/>
                </a:ext>
              </a:extLst>
            </p:cNvPr>
            <p:cNvSpPr txBox="1"/>
            <p:nvPr/>
          </p:nvSpPr>
          <p:spPr>
            <a:xfrm>
              <a:off x="838200" y="663773"/>
              <a:ext cx="22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3A19CCF-D429-E1F8-1FA2-FA08C33FD097}"/>
              </a:ext>
            </a:extLst>
          </p:cNvPr>
          <p:cNvSpPr/>
          <p:nvPr/>
        </p:nvSpPr>
        <p:spPr>
          <a:xfrm>
            <a:off x="6609427" y="41533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grpSp>
        <p:nvGrpSpPr>
          <p:cNvPr id="80" name="Group 48">
            <a:extLst>
              <a:ext uri="{FF2B5EF4-FFF2-40B4-BE49-F238E27FC236}">
                <a16:creationId xmlns:a16="http://schemas.microsoft.com/office/drawing/2014/main" xmlns="" id="{E60C241D-A90C-56AB-1C3A-3C727862525C}"/>
              </a:ext>
            </a:extLst>
          </p:cNvPr>
          <p:cNvGrpSpPr/>
          <p:nvPr/>
        </p:nvGrpSpPr>
        <p:grpSpPr>
          <a:xfrm>
            <a:off x="6761827" y="2629311"/>
            <a:ext cx="227948" cy="460177"/>
            <a:chOff x="838200" y="663773"/>
            <a:chExt cx="227948" cy="460177"/>
          </a:xfrm>
        </p:grpSpPr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xmlns="" id="{DE020011-F235-7293-78DD-9F0458F901AD}"/>
                </a:ext>
              </a:extLst>
            </p:cNvPr>
            <p:cNvSpPr/>
            <p:nvPr/>
          </p:nvSpPr>
          <p:spPr>
            <a:xfrm flipV="1">
              <a:off x="838200" y="94107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40C24652-49E3-3DDB-BBC7-76B3E696B129}"/>
                </a:ext>
              </a:extLst>
            </p:cNvPr>
            <p:cNvSpPr txBox="1"/>
            <p:nvPr/>
          </p:nvSpPr>
          <p:spPr>
            <a:xfrm>
              <a:off x="838200" y="663773"/>
              <a:ext cx="22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C1ABD1E8-C362-FC8E-D381-E1D4F48DE9BA}"/>
              </a:ext>
            </a:extLst>
          </p:cNvPr>
          <p:cNvSpPr/>
          <p:nvPr/>
        </p:nvSpPr>
        <p:spPr>
          <a:xfrm>
            <a:off x="7066627" y="3086510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DD7EB196-0F8D-13C3-5201-7EDAFEC5EBAD}"/>
              </a:ext>
            </a:extLst>
          </p:cNvPr>
          <p:cNvSpPr/>
          <p:nvPr/>
        </p:nvSpPr>
        <p:spPr>
          <a:xfrm>
            <a:off x="7523827" y="3086510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A7202412-14B4-BE21-740A-DA8D96159FB3}"/>
              </a:ext>
            </a:extLst>
          </p:cNvPr>
          <p:cNvSpPr/>
          <p:nvPr/>
        </p:nvSpPr>
        <p:spPr>
          <a:xfrm>
            <a:off x="6609427" y="3086510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2C27539F-7293-8071-65E9-A99B5FCCEC1E}"/>
              </a:ext>
            </a:extLst>
          </p:cNvPr>
          <p:cNvSpPr/>
          <p:nvPr/>
        </p:nvSpPr>
        <p:spPr>
          <a:xfrm>
            <a:off x="66094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76831DEA-0589-07B8-9EA0-7B6F0DAA69E7}"/>
              </a:ext>
            </a:extLst>
          </p:cNvPr>
          <p:cNvSpPr/>
          <p:nvPr/>
        </p:nvSpPr>
        <p:spPr>
          <a:xfrm>
            <a:off x="70666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782E1308-26B0-824C-A0A0-A7626C1FEAD1}"/>
              </a:ext>
            </a:extLst>
          </p:cNvPr>
          <p:cNvSpPr/>
          <p:nvPr/>
        </p:nvSpPr>
        <p:spPr>
          <a:xfrm>
            <a:off x="75238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77C0C4BA-E752-B65B-21E7-52426DB9EDAD}"/>
              </a:ext>
            </a:extLst>
          </p:cNvPr>
          <p:cNvSpPr/>
          <p:nvPr/>
        </p:nvSpPr>
        <p:spPr>
          <a:xfrm>
            <a:off x="7981027" y="308948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133E73E8-9018-405D-98D2-9F371700296D}"/>
              </a:ext>
            </a:extLst>
          </p:cNvPr>
          <p:cNvSpPr/>
          <p:nvPr/>
        </p:nvSpPr>
        <p:spPr>
          <a:xfrm>
            <a:off x="8438227" y="308948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9E012221-0103-02EC-1681-8CBA0D584B52}"/>
              </a:ext>
            </a:extLst>
          </p:cNvPr>
          <p:cNvSpPr/>
          <p:nvPr/>
        </p:nvSpPr>
        <p:spPr>
          <a:xfrm>
            <a:off x="8895427" y="308948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4</a:t>
            </a:r>
          </a:p>
        </p:txBody>
      </p:sp>
      <p:grpSp>
        <p:nvGrpSpPr>
          <p:cNvPr id="92" name="Group 49">
            <a:extLst>
              <a:ext uri="{FF2B5EF4-FFF2-40B4-BE49-F238E27FC236}">
                <a16:creationId xmlns:a16="http://schemas.microsoft.com/office/drawing/2014/main" xmlns="" id="{B223627C-885C-0B2F-46D5-E82BA85B6C17}"/>
              </a:ext>
            </a:extLst>
          </p:cNvPr>
          <p:cNvGrpSpPr/>
          <p:nvPr/>
        </p:nvGrpSpPr>
        <p:grpSpPr>
          <a:xfrm>
            <a:off x="8057227" y="3546686"/>
            <a:ext cx="228600" cy="457200"/>
            <a:chOff x="1225588" y="1581150"/>
            <a:chExt cx="228600" cy="457200"/>
          </a:xfrm>
        </p:grpSpPr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xmlns="" id="{AAB661FA-DF6B-E0DA-94FC-359940223D9E}"/>
                </a:ext>
              </a:extLst>
            </p:cNvPr>
            <p:cNvSpPr/>
            <p:nvPr/>
          </p:nvSpPr>
          <p:spPr>
            <a:xfrm>
              <a:off x="1271308" y="158115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986873E9-12D5-2DD0-E834-9706FC131A40}"/>
                </a:ext>
              </a:extLst>
            </p:cNvPr>
            <p:cNvSpPr txBox="1"/>
            <p:nvPr/>
          </p:nvSpPr>
          <p:spPr>
            <a:xfrm>
              <a:off x="1225588" y="1730573"/>
              <a:ext cx="226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95" name="Group 48">
            <a:extLst>
              <a:ext uri="{FF2B5EF4-FFF2-40B4-BE49-F238E27FC236}">
                <a16:creationId xmlns:a16="http://schemas.microsoft.com/office/drawing/2014/main" xmlns="" id="{B48FFDF4-5003-2CA7-8DD5-28FF53CF083D}"/>
              </a:ext>
            </a:extLst>
          </p:cNvPr>
          <p:cNvGrpSpPr/>
          <p:nvPr/>
        </p:nvGrpSpPr>
        <p:grpSpPr>
          <a:xfrm>
            <a:off x="7676879" y="2629311"/>
            <a:ext cx="227948" cy="460177"/>
            <a:chOff x="838200" y="663773"/>
            <a:chExt cx="227948" cy="460177"/>
          </a:xfrm>
        </p:grpSpPr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28C2FB72-4749-347C-E1C7-110E64C57ACD}"/>
                </a:ext>
              </a:extLst>
            </p:cNvPr>
            <p:cNvSpPr/>
            <p:nvPr/>
          </p:nvSpPr>
          <p:spPr>
            <a:xfrm flipV="1">
              <a:off x="838200" y="94107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627B9F69-70A1-ED44-AED8-F2B05DC8A044}"/>
                </a:ext>
              </a:extLst>
            </p:cNvPr>
            <p:cNvSpPr txBox="1"/>
            <p:nvPr/>
          </p:nvSpPr>
          <p:spPr>
            <a:xfrm>
              <a:off x="838200" y="663773"/>
              <a:ext cx="22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68A52C6E-95AA-D8EF-9DA0-590D26662047}"/>
              </a:ext>
            </a:extLst>
          </p:cNvPr>
          <p:cNvSpPr/>
          <p:nvPr/>
        </p:nvSpPr>
        <p:spPr>
          <a:xfrm>
            <a:off x="6609427" y="415628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1F9F9ACA-A3F5-7347-E48D-23C8F976E2B7}"/>
              </a:ext>
            </a:extLst>
          </p:cNvPr>
          <p:cNvSpPr/>
          <p:nvPr/>
        </p:nvSpPr>
        <p:spPr>
          <a:xfrm>
            <a:off x="79810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grpSp>
        <p:nvGrpSpPr>
          <p:cNvPr id="100" name="Group 48">
            <a:extLst>
              <a:ext uri="{FF2B5EF4-FFF2-40B4-BE49-F238E27FC236}">
                <a16:creationId xmlns:a16="http://schemas.microsoft.com/office/drawing/2014/main" xmlns="" id="{496618E3-890E-73E4-6E9C-16D356CE24A5}"/>
              </a:ext>
            </a:extLst>
          </p:cNvPr>
          <p:cNvGrpSpPr/>
          <p:nvPr/>
        </p:nvGrpSpPr>
        <p:grpSpPr>
          <a:xfrm>
            <a:off x="7219027" y="2632287"/>
            <a:ext cx="227948" cy="460177"/>
            <a:chOff x="838200" y="663773"/>
            <a:chExt cx="227948" cy="460177"/>
          </a:xfrm>
        </p:grpSpPr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xmlns="" id="{3BBEBC28-730C-343B-14DE-C5C3970D4EEF}"/>
                </a:ext>
              </a:extLst>
            </p:cNvPr>
            <p:cNvSpPr/>
            <p:nvPr/>
          </p:nvSpPr>
          <p:spPr>
            <a:xfrm flipV="1">
              <a:off x="838200" y="94107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828E62ED-DA76-931F-BF51-6A6577E2CA36}"/>
                </a:ext>
              </a:extLst>
            </p:cNvPr>
            <p:cNvSpPr txBox="1"/>
            <p:nvPr/>
          </p:nvSpPr>
          <p:spPr>
            <a:xfrm>
              <a:off x="838200" y="663773"/>
              <a:ext cx="22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</a:t>
              </a: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BEE4C61B-4B3B-D2F2-1B25-3A34770D1796}"/>
              </a:ext>
            </a:extLst>
          </p:cNvPr>
          <p:cNvSpPr/>
          <p:nvPr/>
        </p:nvSpPr>
        <p:spPr>
          <a:xfrm>
            <a:off x="75238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AFC06494-4A4C-7859-C280-DBB9BF92B0D1}"/>
              </a:ext>
            </a:extLst>
          </p:cNvPr>
          <p:cNvSpPr/>
          <p:nvPr/>
        </p:nvSpPr>
        <p:spPr>
          <a:xfrm>
            <a:off x="66094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7A6C9713-9E4E-14B7-C9D0-218106E0E05F}"/>
              </a:ext>
            </a:extLst>
          </p:cNvPr>
          <p:cNvSpPr/>
          <p:nvPr/>
        </p:nvSpPr>
        <p:spPr>
          <a:xfrm>
            <a:off x="70666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ACDF0131-D637-7CE9-F774-DE30F5637302}"/>
              </a:ext>
            </a:extLst>
          </p:cNvPr>
          <p:cNvSpPr/>
          <p:nvPr/>
        </p:nvSpPr>
        <p:spPr>
          <a:xfrm>
            <a:off x="75238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98BCFA0D-0C0E-2F8D-3E66-9CE226033FA6}"/>
              </a:ext>
            </a:extLst>
          </p:cNvPr>
          <p:cNvSpPr/>
          <p:nvPr/>
        </p:nvSpPr>
        <p:spPr>
          <a:xfrm>
            <a:off x="79810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93ACC1B3-C2D6-AD96-CE34-3EA3FB3BE37C}"/>
              </a:ext>
            </a:extLst>
          </p:cNvPr>
          <p:cNvSpPr/>
          <p:nvPr/>
        </p:nvSpPr>
        <p:spPr>
          <a:xfrm>
            <a:off x="8438227" y="308948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249A05CA-6048-10D2-76CB-61AF321E5894}"/>
              </a:ext>
            </a:extLst>
          </p:cNvPr>
          <p:cNvSpPr/>
          <p:nvPr/>
        </p:nvSpPr>
        <p:spPr>
          <a:xfrm>
            <a:off x="8895427" y="308948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4</a:t>
            </a:r>
          </a:p>
        </p:txBody>
      </p:sp>
      <p:grpSp>
        <p:nvGrpSpPr>
          <p:cNvPr id="110" name="Group 49">
            <a:extLst>
              <a:ext uri="{FF2B5EF4-FFF2-40B4-BE49-F238E27FC236}">
                <a16:creationId xmlns:a16="http://schemas.microsoft.com/office/drawing/2014/main" xmlns="" id="{96A46C5E-7E02-2E93-E902-17A95328D46F}"/>
              </a:ext>
            </a:extLst>
          </p:cNvPr>
          <p:cNvGrpSpPr/>
          <p:nvPr/>
        </p:nvGrpSpPr>
        <p:grpSpPr>
          <a:xfrm>
            <a:off x="8514427" y="3546686"/>
            <a:ext cx="228600" cy="457200"/>
            <a:chOff x="1225588" y="1581150"/>
            <a:chExt cx="228600" cy="457200"/>
          </a:xfrm>
        </p:grpSpPr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xmlns="" id="{1B437BEC-A302-F6CF-8F81-1BEB8CD0168E}"/>
                </a:ext>
              </a:extLst>
            </p:cNvPr>
            <p:cNvSpPr/>
            <p:nvPr/>
          </p:nvSpPr>
          <p:spPr>
            <a:xfrm>
              <a:off x="1271308" y="158115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511B2283-BAFB-8B03-508D-3FC53D5CAA3A}"/>
                </a:ext>
              </a:extLst>
            </p:cNvPr>
            <p:cNvSpPr txBox="1"/>
            <p:nvPr/>
          </p:nvSpPr>
          <p:spPr>
            <a:xfrm>
              <a:off x="1225588" y="1730573"/>
              <a:ext cx="226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13" name="Group 48">
            <a:extLst>
              <a:ext uri="{FF2B5EF4-FFF2-40B4-BE49-F238E27FC236}">
                <a16:creationId xmlns:a16="http://schemas.microsoft.com/office/drawing/2014/main" xmlns="" id="{E6A08C1F-64C6-E773-4948-9C2A9ECB0C65}"/>
              </a:ext>
            </a:extLst>
          </p:cNvPr>
          <p:cNvGrpSpPr/>
          <p:nvPr/>
        </p:nvGrpSpPr>
        <p:grpSpPr>
          <a:xfrm>
            <a:off x="8134079" y="2629311"/>
            <a:ext cx="227948" cy="460177"/>
            <a:chOff x="838200" y="663773"/>
            <a:chExt cx="227948" cy="460177"/>
          </a:xfrm>
        </p:grpSpPr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xmlns="" id="{4C73018B-E675-6493-754E-B55B33B94A98}"/>
                </a:ext>
              </a:extLst>
            </p:cNvPr>
            <p:cNvSpPr/>
            <p:nvPr/>
          </p:nvSpPr>
          <p:spPr>
            <a:xfrm flipV="1">
              <a:off x="838200" y="94107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C5C68F34-DA50-D945-6DEB-C6274CFC2142}"/>
                </a:ext>
              </a:extLst>
            </p:cNvPr>
            <p:cNvSpPr txBox="1"/>
            <p:nvPr/>
          </p:nvSpPr>
          <p:spPr>
            <a:xfrm>
              <a:off x="838200" y="663773"/>
              <a:ext cx="22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</a:t>
              </a:r>
            </a:p>
          </p:txBody>
        </p:sp>
      </p:grpSp>
      <p:grpSp>
        <p:nvGrpSpPr>
          <p:cNvPr id="116" name="Group 48">
            <a:extLst>
              <a:ext uri="{FF2B5EF4-FFF2-40B4-BE49-F238E27FC236}">
                <a16:creationId xmlns:a16="http://schemas.microsoft.com/office/drawing/2014/main" xmlns="" id="{6FF176F4-C1CA-0672-CB41-5BC18E08DD4C}"/>
              </a:ext>
            </a:extLst>
          </p:cNvPr>
          <p:cNvGrpSpPr/>
          <p:nvPr/>
        </p:nvGrpSpPr>
        <p:grpSpPr>
          <a:xfrm>
            <a:off x="7676879" y="2632287"/>
            <a:ext cx="227948" cy="460177"/>
            <a:chOff x="838200" y="663773"/>
            <a:chExt cx="227948" cy="460177"/>
          </a:xfrm>
        </p:grpSpPr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xmlns="" id="{39FB72D5-0099-B648-EFEC-2C609768748E}"/>
                </a:ext>
              </a:extLst>
            </p:cNvPr>
            <p:cNvSpPr/>
            <p:nvPr/>
          </p:nvSpPr>
          <p:spPr>
            <a:xfrm flipV="1">
              <a:off x="838200" y="94107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A002894-C38E-687C-EFBC-3E0AD2C821B8}"/>
                </a:ext>
              </a:extLst>
            </p:cNvPr>
            <p:cNvSpPr txBox="1"/>
            <p:nvPr/>
          </p:nvSpPr>
          <p:spPr>
            <a:xfrm>
              <a:off x="838200" y="663773"/>
              <a:ext cx="22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</a:t>
              </a:r>
            </a:p>
          </p:txBody>
        </p:sp>
      </p:grpSp>
      <p:grpSp>
        <p:nvGrpSpPr>
          <p:cNvPr id="119" name="Group 48">
            <a:extLst>
              <a:ext uri="{FF2B5EF4-FFF2-40B4-BE49-F238E27FC236}">
                <a16:creationId xmlns:a16="http://schemas.microsoft.com/office/drawing/2014/main" xmlns="" id="{1250C2A6-74D6-5FCD-5EA6-7D9C38D270BA}"/>
              </a:ext>
            </a:extLst>
          </p:cNvPr>
          <p:cNvGrpSpPr/>
          <p:nvPr/>
        </p:nvGrpSpPr>
        <p:grpSpPr>
          <a:xfrm>
            <a:off x="7219027" y="2632287"/>
            <a:ext cx="227948" cy="460177"/>
            <a:chOff x="838200" y="663773"/>
            <a:chExt cx="227948" cy="460177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xmlns="" id="{D51B6ACC-9CAB-CC3F-D99B-B443ABACADF5}"/>
                </a:ext>
              </a:extLst>
            </p:cNvPr>
            <p:cNvSpPr/>
            <p:nvPr/>
          </p:nvSpPr>
          <p:spPr>
            <a:xfrm flipV="1">
              <a:off x="838200" y="94107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7A37C967-73A3-83BA-DCDC-5E994B09E58E}"/>
                </a:ext>
              </a:extLst>
            </p:cNvPr>
            <p:cNvSpPr txBox="1"/>
            <p:nvPr/>
          </p:nvSpPr>
          <p:spPr>
            <a:xfrm>
              <a:off x="838200" y="663773"/>
              <a:ext cx="22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</a:t>
              </a:r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7971DD01-67A9-68E0-8412-1F2744DBD115}"/>
              </a:ext>
            </a:extLst>
          </p:cNvPr>
          <p:cNvSpPr/>
          <p:nvPr/>
        </p:nvSpPr>
        <p:spPr>
          <a:xfrm>
            <a:off x="6609427" y="415628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2C2DB647-F5E4-0634-277F-DD85622B6D26}"/>
              </a:ext>
            </a:extLst>
          </p:cNvPr>
          <p:cNvSpPr/>
          <p:nvPr/>
        </p:nvSpPr>
        <p:spPr>
          <a:xfrm>
            <a:off x="79810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CC7F9ECA-B768-7A8A-06FD-D3F49B786AA2}"/>
              </a:ext>
            </a:extLst>
          </p:cNvPr>
          <p:cNvSpPr/>
          <p:nvPr/>
        </p:nvSpPr>
        <p:spPr>
          <a:xfrm>
            <a:off x="84382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7E7DFA61-8195-A5D3-90C1-0174DCB7C5A3}"/>
              </a:ext>
            </a:extLst>
          </p:cNvPr>
          <p:cNvSpPr/>
          <p:nvPr/>
        </p:nvSpPr>
        <p:spPr>
          <a:xfrm>
            <a:off x="7523827" y="3089486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311752A3-3635-7EAB-FDC1-49C1183D1CF7}"/>
              </a:ext>
            </a:extLst>
          </p:cNvPr>
          <p:cNvSpPr/>
          <p:nvPr/>
        </p:nvSpPr>
        <p:spPr>
          <a:xfrm>
            <a:off x="6609427" y="3089487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47273441-ABFC-CE42-3AC0-13801ECBC10A}"/>
              </a:ext>
            </a:extLst>
          </p:cNvPr>
          <p:cNvSpPr/>
          <p:nvPr/>
        </p:nvSpPr>
        <p:spPr>
          <a:xfrm>
            <a:off x="7066627" y="3089487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xmlns="" id="{4ECF6996-62A8-AC2E-0271-152C47BFA3A8}"/>
              </a:ext>
            </a:extLst>
          </p:cNvPr>
          <p:cNvSpPr/>
          <p:nvPr/>
        </p:nvSpPr>
        <p:spPr>
          <a:xfrm>
            <a:off x="7523827" y="3089487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A326C886-B574-CDC1-641F-9C6FD4FC0817}"/>
              </a:ext>
            </a:extLst>
          </p:cNvPr>
          <p:cNvSpPr/>
          <p:nvPr/>
        </p:nvSpPr>
        <p:spPr>
          <a:xfrm>
            <a:off x="7981027" y="3089487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6D026346-6644-E634-18CA-E7A8536123C4}"/>
              </a:ext>
            </a:extLst>
          </p:cNvPr>
          <p:cNvSpPr/>
          <p:nvPr/>
        </p:nvSpPr>
        <p:spPr>
          <a:xfrm>
            <a:off x="8438227" y="3089487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42BD60F6-7029-9667-6FA8-821E5A772AD3}"/>
              </a:ext>
            </a:extLst>
          </p:cNvPr>
          <p:cNvSpPr/>
          <p:nvPr/>
        </p:nvSpPr>
        <p:spPr>
          <a:xfrm>
            <a:off x="8895427" y="308948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4</a:t>
            </a:r>
          </a:p>
        </p:txBody>
      </p:sp>
      <p:grpSp>
        <p:nvGrpSpPr>
          <p:cNvPr id="132" name="Group 49">
            <a:extLst>
              <a:ext uri="{FF2B5EF4-FFF2-40B4-BE49-F238E27FC236}">
                <a16:creationId xmlns:a16="http://schemas.microsoft.com/office/drawing/2014/main" xmlns="" id="{4639B999-ED06-143E-0BA3-F10D0EC14A43}"/>
              </a:ext>
            </a:extLst>
          </p:cNvPr>
          <p:cNvGrpSpPr/>
          <p:nvPr/>
        </p:nvGrpSpPr>
        <p:grpSpPr>
          <a:xfrm>
            <a:off x="8971627" y="3546687"/>
            <a:ext cx="228600" cy="457200"/>
            <a:chOff x="1225588" y="1581150"/>
            <a:chExt cx="228600" cy="457200"/>
          </a:xfrm>
        </p:grpSpPr>
        <p:sp>
          <p:nvSpPr>
            <p:cNvPr id="133" name="Isosceles Triangle 132">
              <a:extLst>
                <a:ext uri="{FF2B5EF4-FFF2-40B4-BE49-F238E27FC236}">
                  <a16:creationId xmlns:a16="http://schemas.microsoft.com/office/drawing/2014/main" xmlns="" id="{77F87E05-A7D3-05EF-683D-ECEAC45D707B}"/>
                </a:ext>
              </a:extLst>
            </p:cNvPr>
            <p:cNvSpPr/>
            <p:nvPr/>
          </p:nvSpPr>
          <p:spPr>
            <a:xfrm>
              <a:off x="1271308" y="158115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xmlns="" id="{07DFAF25-7237-EE2C-1D8B-CC6F3CC0F1F2}"/>
                </a:ext>
              </a:extLst>
            </p:cNvPr>
            <p:cNvSpPr txBox="1"/>
            <p:nvPr/>
          </p:nvSpPr>
          <p:spPr>
            <a:xfrm>
              <a:off x="1225588" y="1730573"/>
              <a:ext cx="226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35" name="Group 48">
            <a:extLst>
              <a:ext uri="{FF2B5EF4-FFF2-40B4-BE49-F238E27FC236}">
                <a16:creationId xmlns:a16="http://schemas.microsoft.com/office/drawing/2014/main" xmlns="" id="{2213CB83-B243-8C21-CF6F-2366CF4EB626}"/>
              </a:ext>
            </a:extLst>
          </p:cNvPr>
          <p:cNvGrpSpPr/>
          <p:nvPr/>
        </p:nvGrpSpPr>
        <p:grpSpPr>
          <a:xfrm>
            <a:off x="8591279" y="2629312"/>
            <a:ext cx="227948" cy="460177"/>
            <a:chOff x="838200" y="663773"/>
            <a:chExt cx="227948" cy="460177"/>
          </a:xfrm>
        </p:grpSpPr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xmlns="" id="{50BA03F9-7AE0-8B50-1666-10B353622CAE}"/>
                </a:ext>
              </a:extLst>
            </p:cNvPr>
            <p:cNvSpPr/>
            <p:nvPr/>
          </p:nvSpPr>
          <p:spPr>
            <a:xfrm flipV="1">
              <a:off x="838200" y="94107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A5AF1303-4743-2E76-1B16-9765573178C3}"/>
                </a:ext>
              </a:extLst>
            </p:cNvPr>
            <p:cNvSpPr txBox="1"/>
            <p:nvPr/>
          </p:nvSpPr>
          <p:spPr>
            <a:xfrm>
              <a:off x="838200" y="663773"/>
              <a:ext cx="22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</a:t>
              </a:r>
            </a:p>
          </p:txBody>
        </p:sp>
      </p:grpSp>
      <p:grpSp>
        <p:nvGrpSpPr>
          <p:cNvPr id="138" name="Group 48">
            <a:extLst>
              <a:ext uri="{FF2B5EF4-FFF2-40B4-BE49-F238E27FC236}">
                <a16:creationId xmlns:a16="http://schemas.microsoft.com/office/drawing/2014/main" xmlns="" id="{B52DC46D-EFF5-0A2E-D15E-68ECC1A5CA20}"/>
              </a:ext>
            </a:extLst>
          </p:cNvPr>
          <p:cNvGrpSpPr/>
          <p:nvPr/>
        </p:nvGrpSpPr>
        <p:grpSpPr>
          <a:xfrm>
            <a:off x="8133427" y="2632288"/>
            <a:ext cx="227948" cy="460177"/>
            <a:chOff x="838200" y="663773"/>
            <a:chExt cx="227948" cy="460177"/>
          </a:xfrm>
        </p:grpSpPr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xmlns="" id="{11E6BDA2-1931-201C-F645-5430927DE568}"/>
                </a:ext>
              </a:extLst>
            </p:cNvPr>
            <p:cNvSpPr/>
            <p:nvPr/>
          </p:nvSpPr>
          <p:spPr>
            <a:xfrm flipV="1">
              <a:off x="838200" y="94107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xmlns="" id="{1B65051B-C3F6-E7D3-4DA5-DBE3116D12DF}"/>
                </a:ext>
              </a:extLst>
            </p:cNvPr>
            <p:cNvSpPr txBox="1"/>
            <p:nvPr/>
          </p:nvSpPr>
          <p:spPr>
            <a:xfrm>
              <a:off x="838200" y="663773"/>
              <a:ext cx="22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</a:t>
              </a:r>
            </a:p>
          </p:txBody>
        </p:sp>
      </p:grpSp>
      <p:grpSp>
        <p:nvGrpSpPr>
          <p:cNvPr id="141" name="Group 48">
            <a:extLst>
              <a:ext uri="{FF2B5EF4-FFF2-40B4-BE49-F238E27FC236}">
                <a16:creationId xmlns:a16="http://schemas.microsoft.com/office/drawing/2014/main" xmlns="" id="{00784C5A-2BDC-DD1B-E522-E194CAC8A6EA}"/>
              </a:ext>
            </a:extLst>
          </p:cNvPr>
          <p:cNvGrpSpPr/>
          <p:nvPr/>
        </p:nvGrpSpPr>
        <p:grpSpPr>
          <a:xfrm>
            <a:off x="7676227" y="2629311"/>
            <a:ext cx="227948" cy="460177"/>
            <a:chOff x="838200" y="663773"/>
            <a:chExt cx="227948" cy="460177"/>
          </a:xfrm>
        </p:grpSpPr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xmlns="" id="{0C9F40BF-4D5C-E342-0E79-C5620BA0B14F}"/>
                </a:ext>
              </a:extLst>
            </p:cNvPr>
            <p:cNvSpPr/>
            <p:nvPr/>
          </p:nvSpPr>
          <p:spPr>
            <a:xfrm flipV="1">
              <a:off x="838200" y="941070"/>
              <a:ext cx="182880" cy="182880"/>
            </a:xfrm>
            <a:prstGeom prst="triangle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DD195163-7D9F-21E5-A892-F8D94F155ACF}"/>
                </a:ext>
              </a:extLst>
            </p:cNvPr>
            <p:cNvSpPr txBox="1"/>
            <p:nvPr/>
          </p:nvSpPr>
          <p:spPr>
            <a:xfrm>
              <a:off x="838200" y="663773"/>
              <a:ext cx="22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21DC8408-AD84-A57C-4A9D-4A27B02FFA6B}"/>
              </a:ext>
            </a:extLst>
          </p:cNvPr>
          <p:cNvSpPr/>
          <p:nvPr/>
        </p:nvSpPr>
        <p:spPr>
          <a:xfrm>
            <a:off x="6609427" y="415628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4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C204E651-109F-5BB0-C50A-2D4B7469552F}"/>
              </a:ext>
            </a:extLst>
          </p:cNvPr>
          <p:cNvSpPr/>
          <p:nvPr/>
        </p:nvSpPr>
        <p:spPr>
          <a:xfrm>
            <a:off x="8438227" y="3089487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xmlns="" id="{9BD3EB07-9A68-3C35-0B4E-ABAA050A11F9}"/>
              </a:ext>
            </a:extLst>
          </p:cNvPr>
          <p:cNvSpPr/>
          <p:nvPr/>
        </p:nvSpPr>
        <p:spPr>
          <a:xfrm>
            <a:off x="8895427" y="3089487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429CA05A-0FDA-7500-C16E-BBF2F3670AB8}"/>
              </a:ext>
            </a:extLst>
          </p:cNvPr>
          <p:cNvSpPr/>
          <p:nvPr/>
        </p:nvSpPr>
        <p:spPr>
          <a:xfrm>
            <a:off x="7981027" y="3089487"/>
            <a:ext cx="457200" cy="457200"/>
          </a:xfrm>
          <a:prstGeom prst="rect">
            <a:avLst/>
          </a:prstGeom>
          <a:solidFill>
            <a:srgbClr val="C88282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4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291DDD58-293B-803B-F671-C82D3048D99B}"/>
              </a:ext>
            </a:extLst>
          </p:cNvPr>
          <p:cNvGrpSpPr/>
          <p:nvPr/>
        </p:nvGrpSpPr>
        <p:grpSpPr>
          <a:xfrm>
            <a:off x="6304627" y="1638710"/>
            <a:ext cx="3048000" cy="609600"/>
            <a:chOff x="762000" y="3486150"/>
            <a:chExt cx="3048000" cy="609600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D58F01FB-73E3-BA10-6DF6-36F50AAEE103}"/>
                </a:ext>
              </a:extLst>
            </p:cNvPr>
            <p:cNvCxnSpPr/>
            <p:nvPr/>
          </p:nvCxnSpPr>
          <p:spPr>
            <a:xfrm rot="5400000">
              <a:off x="3580605" y="3866356"/>
              <a:ext cx="457200" cy="158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xmlns="" id="{8A9DE0A3-B0F0-5C58-6832-0DEDDCE1EC3D}"/>
                </a:ext>
              </a:extLst>
            </p:cNvPr>
            <p:cNvCxnSpPr/>
            <p:nvPr/>
          </p:nvCxnSpPr>
          <p:spPr>
            <a:xfrm rot="10800000">
              <a:off x="1066800" y="3870127"/>
              <a:ext cx="27432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arrow"/>
            </a:ln>
            <a:effectLst/>
          </p:spPr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xmlns="" id="{C925DE81-141B-063B-9749-86F41A37E7C2}"/>
                </a:ext>
              </a:extLst>
            </p:cNvPr>
            <p:cNvSpPr txBox="1"/>
            <p:nvPr/>
          </p:nvSpPr>
          <p:spPr>
            <a:xfrm>
              <a:off x="762000" y="3486150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sorted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46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8828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2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2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2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00"/>
                            </p:stCondLst>
                            <p:childTnLst>
                              <p:par>
                                <p:cTn id="3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3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3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3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500"/>
                            </p:stCondLst>
                            <p:childTnLst>
                              <p:par>
                                <p:cTn id="3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1000"/>
                            </p:stCondLst>
                            <p:childTnLst>
                              <p:par>
                                <p:cTn id="40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1000"/>
                            </p:stCondLst>
                            <p:childTnLst>
                              <p:par>
                                <p:cTn id="4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4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46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48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500"/>
                            </p:stCondLst>
                            <p:childTnLst>
                              <p:par>
                                <p:cTn id="4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5" grpId="0" animBg="1"/>
      <p:bldP spid="70" grpId="0" animBg="1"/>
      <p:bldP spid="71" grpId="0" animBg="1"/>
      <p:bldP spid="72" grpId="0" animBg="1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8" grpId="0" animBg="1"/>
      <p:bldP spid="98" grpId="1" animBg="1"/>
      <p:bldP spid="99" grpId="0" animBg="1"/>
      <p:bldP spid="99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7" grpId="0" animBg="1"/>
      <p:bldP spid="128" grpId="0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44" grpId="0" animBg="1"/>
      <p:bldP spid="144" grpId="1" animBg="1"/>
      <p:bldP spid="145" grpId="0" animBg="1"/>
      <p:bldP spid="146" grpId="0" animBg="1"/>
      <p:bldP spid="1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Insertion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4170532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insertion(T[1...n])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i ← 1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← T[i]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j ← i-1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while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j &gt;=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and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T[j] &gt;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T[j+1] ← T[j]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j ← j-1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while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T[j+1] ←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03C51A1-DD69-46AA-97EA-1DDD8BBF877D}"/>
              </a:ext>
            </a:extLst>
          </p:cNvPr>
          <p:cNvGrpSpPr/>
          <p:nvPr/>
        </p:nvGrpSpPr>
        <p:grpSpPr>
          <a:xfrm>
            <a:off x="5435681" y="1796919"/>
            <a:ext cx="6376137" cy="4255152"/>
            <a:chOff x="5130347" y="2328528"/>
            <a:chExt cx="6376137" cy="4255152"/>
          </a:xfrm>
        </p:grpSpPr>
        <p:pic>
          <p:nvPicPr>
            <p:cNvPr id="1028" name="Picture 4" descr="Insertion Sort Steps">
              <a:extLst>
                <a:ext uri="{FF2B5EF4-FFF2-40B4-BE49-F238E27FC236}">
                  <a16:creationId xmlns:a16="http://schemas.microsoft.com/office/drawing/2014/main" xmlns="" id="{B3999D31-8CA2-63B0-3EEF-9779576241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" t="22074" r="3015" b="4446"/>
            <a:stretch/>
          </p:blipFill>
          <p:spPr bwMode="auto">
            <a:xfrm>
              <a:off x="5130347" y="2328528"/>
              <a:ext cx="6376137" cy="4255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Insertion Sort Steps">
              <a:extLst>
                <a:ext uri="{FF2B5EF4-FFF2-40B4-BE49-F238E27FC236}">
                  <a16:creationId xmlns:a16="http://schemas.microsoft.com/office/drawing/2014/main" xmlns="" id="{832883A5-8AAC-81A9-1BEF-7EF0EDE281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1" t="29413" r="49091" b="57253"/>
            <a:stretch/>
          </p:blipFill>
          <p:spPr bwMode="auto">
            <a:xfrm>
              <a:off x="6367696" y="3810000"/>
              <a:ext cx="995680" cy="772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5384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Insertion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4170532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insertion(T[1...n])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i ← 1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← T[i]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j ← i-1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while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j &gt;=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and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T[j] &gt;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T[j+1] ← T[j]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j ← j-1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while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T[j+1] ←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pic>
        <p:nvPicPr>
          <p:cNvPr id="2050" name="Picture 2" descr="Insertion Sort Steps">
            <a:extLst>
              <a:ext uri="{FF2B5EF4-FFF2-40B4-BE49-F238E27FC236}">
                <a16:creationId xmlns:a16="http://schemas.microsoft.com/office/drawing/2014/main" xmlns="" id="{66C60A91-09FE-AC40-5174-C058060C7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3"/>
          <a:stretch/>
        </p:blipFill>
        <p:spPr bwMode="auto">
          <a:xfrm>
            <a:off x="5588818" y="1595120"/>
            <a:ext cx="6223000" cy="488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48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Insertion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4170532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insertion(T[1...n])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i ← 1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← T[i]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j ← i-1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while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j &gt;=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and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T[j] &gt;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T[j+1] ← T[j]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j ← j-1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while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T[j+1] ←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pic>
        <p:nvPicPr>
          <p:cNvPr id="3074" name="Picture 2" descr="Insertion Sort Steps">
            <a:extLst>
              <a:ext uri="{FF2B5EF4-FFF2-40B4-BE49-F238E27FC236}">
                <a16:creationId xmlns:a16="http://schemas.microsoft.com/office/drawing/2014/main" xmlns="" id="{30C3AE62-7865-F6F6-EDDB-FF0890FDA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1"/>
          <a:stretch/>
        </p:blipFill>
        <p:spPr bwMode="auto">
          <a:xfrm>
            <a:off x="5625331" y="1850190"/>
            <a:ext cx="6186487" cy="488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844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Insertion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5" y="905808"/>
            <a:ext cx="4170532" cy="3735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insertion(T[1...n])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i ← 1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← T[i]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j ← i-1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while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j &gt;=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and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T[j] &gt;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T[j+1] ← T[j]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j ← j-1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while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T[j+1] ← </a:t>
            </a: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curr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</a:p>
        </p:txBody>
      </p:sp>
      <p:pic>
        <p:nvPicPr>
          <p:cNvPr id="4098" name="Picture 2" descr="Insertion Sort Steps">
            <a:extLst>
              <a:ext uri="{FF2B5EF4-FFF2-40B4-BE49-F238E27FC236}">
                <a16:creationId xmlns:a16="http://schemas.microsoft.com/office/drawing/2014/main" xmlns="" id="{B6EB43F3-0157-D905-4D6D-D94475D9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8"/>
          <a:stretch/>
        </p:blipFill>
        <p:spPr bwMode="auto">
          <a:xfrm>
            <a:off x="5872480" y="1359311"/>
            <a:ext cx="5939339" cy="497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738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114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Merge Sort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2870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Merge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B1DF589-C62F-1B10-5B8E-8934099FCD21}"/>
              </a:ext>
            </a:extLst>
          </p:cNvPr>
          <p:cNvSpPr/>
          <p:nvPr/>
        </p:nvSpPr>
        <p:spPr>
          <a:xfrm>
            <a:off x="7234035" y="101387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C37BD88-836C-A15E-ACA5-3DFEAE915894}"/>
              </a:ext>
            </a:extLst>
          </p:cNvPr>
          <p:cNvSpPr/>
          <p:nvPr/>
        </p:nvSpPr>
        <p:spPr>
          <a:xfrm>
            <a:off x="4490835" y="101387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4D15583-A9D6-6894-6FB6-ECB076F2DB94}"/>
              </a:ext>
            </a:extLst>
          </p:cNvPr>
          <p:cNvSpPr/>
          <p:nvPr/>
        </p:nvSpPr>
        <p:spPr>
          <a:xfrm>
            <a:off x="5405235" y="101387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BCBAD32-37E9-931D-B915-873720001C3E}"/>
              </a:ext>
            </a:extLst>
          </p:cNvPr>
          <p:cNvSpPr/>
          <p:nvPr/>
        </p:nvSpPr>
        <p:spPr>
          <a:xfrm>
            <a:off x="7691235" y="101387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5080972-F143-A671-6495-0470A8CF9B5F}"/>
              </a:ext>
            </a:extLst>
          </p:cNvPr>
          <p:cNvSpPr/>
          <p:nvPr/>
        </p:nvSpPr>
        <p:spPr>
          <a:xfrm>
            <a:off x="6319635" y="101387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8ECD994-E293-FB05-536D-519D54809183}"/>
              </a:ext>
            </a:extLst>
          </p:cNvPr>
          <p:cNvSpPr/>
          <p:nvPr/>
        </p:nvSpPr>
        <p:spPr>
          <a:xfrm>
            <a:off x="5862435" y="101387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A26A56E-411F-A3D7-EB09-49DB45B1E817}"/>
              </a:ext>
            </a:extLst>
          </p:cNvPr>
          <p:cNvSpPr/>
          <p:nvPr/>
        </p:nvSpPr>
        <p:spPr>
          <a:xfrm>
            <a:off x="4033635" y="101387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5D6DD2F-0349-4B59-1B7B-EFC091EDD433}"/>
              </a:ext>
            </a:extLst>
          </p:cNvPr>
          <p:cNvSpPr/>
          <p:nvPr/>
        </p:nvSpPr>
        <p:spPr>
          <a:xfrm>
            <a:off x="6776835" y="101387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2CADFA5-5B3D-2357-41C1-44A9062CCD4C}"/>
              </a:ext>
            </a:extLst>
          </p:cNvPr>
          <p:cNvSpPr/>
          <p:nvPr/>
        </p:nvSpPr>
        <p:spPr>
          <a:xfrm>
            <a:off x="4948035" y="101387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209B1CC-2AA9-6CFF-07B1-CF47FCD79791}"/>
              </a:ext>
            </a:extLst>
          </p:cNvPr>
          <p:cNvSpPr/>
          <p:nvPr/>
        </p:nvSpPr>
        <p:spPr>
          <a:xfrm>
            <a:off x="3347834" y="160863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CFB5FFD-6D4D-CFD5-0E96-B8966272A99A}"/>
              </a:ext>
            </a:extLst>
          </p:cNvPr>
          <p:cNvSpPr/>
          <p:nvPr/>
        </p:nvSpPr>
        <p:spPr>
          <a:xfrm>
            <a:off x="4262234" y="160863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68B85F5-B514-86E6-48BE-D00160E0BB5C}"/>
              </a:ext>
            </a:extLst>
          </p:cNvPr>
          <p:cNvSpPr/>
          <p:nvPr/>
        </p:nvSpPr>
        <p:spPr>
          <a:xfrm>
            <a:off x="4719434" y="160863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928ACAB-7B5B-C2F0-144E-39FC25AD8FCA}"/>
              </a:ext>
            </a:extLst>
          </p:cNvPr>
          <p:cNvSpPr/>
          <p:nvPr/>
        </p:nvSpPr>
        <p:spPr>
          <a:xfrm>
            <a:off x="2890634" y="160863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380AA0C-2040-6069-6CBA-928EE07578E5}"/>
              </a:ext>
            </a:extLst>
          </p:cNvPr>
          <p:cNvSpPr/>
          <p:nvPr/>
        </p:nvSpPr>
        <p:spPr>
          <a:xfrm>
            <a:off x="3805034" y="160863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B41293C-AB27-903C-6C6C-66EE3E0100E2}"/>
              </a:ext>
            </a:extLst>
          </p:cNvPr>
          <p:cNvSpPr/>
          <p:nvPr/>
        </p:nvSpPr>
        <p:spPr>
          <a:xfrm>
            <a:off x="7924576" y="160863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100AA2F-14D5-72CC-3F71-C1AE7795D132}"/>
              </a:ext>
            </a:extLst>
          </p:cNvPr>
          <p:cNvSpPr/>
          <p:nvPr/>
        </p:nvSpPr>
        <p:spPr>
          <a:xfrm>
            <a:off x="8381776" y="160863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A32908D-5F09-FDEF-311C-43F727C5929E}"/>
              </a:ext>
            </a:extLst>
          </p:cNvPr>
          <p:cNvSpPr/>
          <p:nvPr/>
        </p:nvSpPr>
        <p:spPr>
          <a:xfrm>
            <a:off x="7010176" y="160863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ECD404B-FA19-2385-CD31-AAEC9FAE873E}"/>
              </a:ext>
            </a:extLst>
          </p:cNvPr>
          <p:cNvSpPr/>
          <p:nvPr/>
        </p:nvSpPr>
        <p:spPr>
          <a:xfrm>
            <a:off x="7467376" y="160863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3BB5BC50-C71D-E1BA-30A1-0FA406B626EC}"/>
              </a:ext>
            </a:extLst>
          </p:cNvPr>
          <p:cNvSpPr/>
          <p:nvPr/>
        </p:nvSpPr>
        <p:spPr>
          <a:xfrm>
            <a:off x="3122299" y="22289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9058CEC-4EE3-26E7-4F6F-130C80C07E2C}"/>
              </a:ext>
            </a:extLst>
          </p:cNvPr>
          <p:cNvSpPr/>
          <p:nvPr/>
        </p:nvSpPr>
        <p:spPr>
          <a:xfrm>
            <a:off x="2665099" y="22289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BBF459E-41AE-891D-A8C7-62768AA3281E}"/>
              </a:ext>
            </a:extLst>
          </p:cNvPr>
          <p:cNvSpPr/>
          <p:nvPr/>
        </p:nvSpPr>
        <p:spPr>
          <a:xfrm>
            <a:off x="3579499" y="22289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73CE22B-105C-AC77-FBCA-9B919926C74D}"/>
              </a:ext>
            </a:extLst>
          </p:cNvPr>
          <p:cNvSpPr/>
          <p:nvPr/>
        </p:nvSpPr>
        <p:spPr>
          <a:xfrm>
            <a:off x="4573385" y="223289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68464DD-19ED-E613-6D7F-193F7F781289}"/>
              </a:ext>
            </a:extLst>
          </p:cNvPr>
          <p:cNvSpPr/>
          <p:nvPr/>
        </p:nvSpPr>
        <p:spPr>
          <a:xfrm>
            <a:off x="5030585" y="223289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0243BC4-5B4D-C596-C1AD-DF778F75EF89}"/>
              </a:ext>
            </a:extLst>
          </p:cNvPr>
          <p:cNvSpPr/>
          <p:nvPr/>
        </p:nvSpPr>
        <p:spPr>
          <a:xfrm>
            <a:off x="6686235" y="2233878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F3532A9-0CA4-B1B8-7FD3-085B1FC329C4}"/>
              </a:ext>
            </a:extLst>
          </p:cNvPr>
          <p:cNvSpPr/>
          <p:nvPr/>
        </p:nvSpPr>
        <p:spPr>
          <a:xfrm>
            <a:off x="7143435" y="2233878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D32EFFE8-308F-DDEF-DAD2-AF7D18D1109E}"/>
              </a:ext>
            </a:extLst>
          </p:cNvPr>
          <p:cNvSpPr/>
          <p:nvPr/>
        </p:nvSpPr>
        <p:spPr>
          <a:xfrm>
            <a:off x="8148435" y="223215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9CBCFE8-2F4A-2890-BB82-65ABC0E913CC}"/>
              </a:ext>
            </a:extLst>
          </p:cNvPr>
          <p:cNvSpPr/>
          <p:nvPr/>
        </p:nvSpPr>
        <p:spPr>
          <a:xfrm>
            <a:off x="8605635" y="223215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C56418D-5538-7E80-FD63-FAD661F38C0E}"/>
              </a:ext>
            </a:extLst>
          </p:cNvPr>
          <p:cNvSpPr/>
          <p:nvPr/>
        </p:nvSpPr>
        <p:spPr>
          <a:xfrm>
            <a:off x="2890634" y="2832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BB511ED3-ACA5-5B0E-8BC3-D240ED574C68}"/>
              </a:ext>
            </a:extLst>
          </p:cNvPr>
          <p:cNvSpPr/>
          <p:nvPr/>
        </p:nvSpPr>
        <p:spPr>
          <a:xfrm>
            <a:off x="2433434" y="2832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63E372D-0C28-2468-37E4-28AFE9E358B9}"/>
              </a:ext>
            </a:extLst>
          </p:cNvPr>
          <p:cNvSpPr/>
          <p:nvPr/>
        </p:nvSpPr>
        <p:spPr>
          <a:xfrm>
            <a:off x="3805034" y="2832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288C9B7-6050-4EEA-D9C5-9039D653713C}"/>
              </a:ext>
            </a:extLst>
          </p:cNvPr>
          <p:cNvSpPr/>
          <p:nvPr/>
        </p:nvSpPr>
        <p:spPr>
          <a:xfrm>
            <a:off x="4408283" y="2832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1FB244E-DA69-C1EC-768F-EC0039A12D62}"/>
              </a:ext>
            </a:extLst>
          </p:cNvPr>
          <p:cNvSpPr/>
          <p:nvPr/>
        </p:nvSpPr>
        <p:spPr>
          <a:xfrm>
            <a:off x="5259185" y="2832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D7D70355-A905-CCE8-FE7C-2D4EE1CD742E}"/>
              </a:ext>
            </a:extLst>
          </p:cNvPr>
          <p:cNvSpPr/>
          <p:nvPr/>
        </p:nvSpPr>
        <p:spPr>
          <a:xfrm>
            <a:off x="7269808" y="2832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F3D77206-FE93-D78D-ED11-B762E6CDCC0C}"/>
              </a:ext>
            </a:extLst>
          </p:cNvPr>
          <p:cNvSpPr/>
          <p:nvPr/>
        </p:nvSpPr>
        <p:spPr>
          <a:xfrm>
            <a:off x="6457635" y="2832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3E61FBB-0253-5CF7-F00A-4D28E9668E23}"/>
              </a:ext>
            </a:extLst>
          </p:cNvPr>
          <p:cNvSpPr/>
          <p:nvPr/>
        </p:nvSpPr>
        <p:spPr>
          <a:xfrm>
            <a:off x="7929768" y="2832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8897A908-76DD-247D-2EFF-CF3A33AE5235}"/>
              </a:ext>
            </a:extLst>
          </p:cNvPr>
          <p:cNvSpPr/>
          <p:nvPr/>
        </p:nvSpPr>
        <p:spPr>
          <a:xfrm>
            <a:off x="8834235" y="283251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FFE163AE-3A49-30DB-C156-8C87202A8106}"/>
              </a:ext>
            </a:extLst>
          </p:cNvPr>
          <p:cNvSpPr/>
          <p:nvPr/>
        </p:nvSpPr>
        <p:spPr>
          <a:xfrm>
            <a:off x="2204834" y="342095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E66D5B8C-FAA2-995E-1998-B57DAF6F5B93}"/>
              </a:ext>
            </a:extLst>
          </p:cNvPr>
          <p:cNvSpPr/>
          <p:nvPr/>
        </p:nvSpPr>
        <p:spPr>
          <a:xfrm>
            <a:off x="3119234" y="340754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F34199F-AFAC-EE7F-91B1-FC289419CAB5}"/>
              </a:ext>
            </a:extLst>
          </p:cNvPr>
          <p:cNvSpPr/>
          <p:nvPr/>
        </p:nvSpPr>
        <p:spPr>
          <a:xfrm>
            <a:off x="2971914" y="399196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E1CF46FB-F920-2132-F2A0-2DF83900A5FC}"/>
              </a:ext>
            </a:extLst>
          </p:cNvPr>
          <p:cNvSpPr/>
          <p:nvPr/>
        </p:nvSpPr>
        <p:spPr>
          <a:xfrm>
            <a:off x="2514714" y="399196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564E804-5C8C-1B17-0153-3D992216C5E5}"/>
              </a:ext>
            </a:extLst>
          </p:cNvPr>
          <p:cNvSpPr/>
          <p:nvPr/>
        </p:nvSpPr>
        <p:spPr>
          <a:xfrm>
            <a:off x="3217781" y="457647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584DE034-70F3-DF36-2E39-D6C86814C133}"/>
              </a:ext>
            </a:extLst>
          </p:cNvPr>
          <p:cNvSpPr/>
          <p:nvPr/>
        </p:nvSpPr>
        <p:spPr>
          <a:xfrm>
            <a:off x="2760581" y="457647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15630ED8-8560-3D85-20B4-4AEA5C10BC87}"/>
              </a:ext>
            </a:extLst>
          </p:cNvPr>
          <p:cNvSpPr/>
          <p:nvPr/>
        </p:nvSpPr>
        <p:spPr>
          <a:xfrm>
            <a:off x="3674981" y="457647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685D760-C155-4ED0-E283-37A4D537830E}"/>
              </a:ext>
            </a:extLst>
          </p:cNvPr>
          <p:cNvSpPr/>
          <p:nvPr/>
        </p:nvSpPr>
        <p:spPr>
          <a:xfrm>
            <a:off x="4589381" y="457647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3DD492E6-E12E-98D4-B71C-829B274E400A}"/>
              </a:ext>
            </a:extLst>
          </p:cNvPr>
          <p:cNvSpPr/>
          <p:nvPr/>
        </p:nvSpPr>
        <p:spPr>
          <a:xfrm>
            <a:off x="5046581" y="457647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CC3D3B12-53E3-12B7-A554-0162D86B4715}"/>
              </a:ext>
            </a:extLst>
          </p:cNvPr>
          <p:cNvSpPr/>
          <p:nvPr/>
        </p:nvSpPr>
        <p:spPr>
          <a:xfrm>
            <a:off x="3446381" y="52301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F0850E0A-4B39-1C97-090E-FA71F6BBC5C2}"/>
              </a:ext>
            </a:extLst>
          </p:cNvPr>
          <p:cNvSpPr/>
          <p:nvPr/>
        </p:nvSpPr>
        <p:spPr>
          <a:xfrm>
            <a:off x="4360781" y="52301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00962261-7420-24E8-B084-7B357599E6DF}"/>
              </a:ext>
            </a:extLst>
          </p:cNvPr>
          <p:cNvSpPr/>
          <p:nvPr/>
        </p:nvSpPr>
        <p:spPr>
          <a:xfrm>
            <a:off x="4817981" y="52301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F6446C10-470E-E356-C3BE-D462D1C53397}"/>
              </a:ext>
            </a:extLst>
          </p:cNvPr>
          <p:cNvSpPr/>
          <p:nvPr/>
        </p:nvSpPr>
        <p:spPr>
          <a:xfrm>
            <a:off x="2989181" y="52301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4506380F-E85D-AF78-AE0B-0398EF1505E0}"/>
              </a:ext>
            </a:extLst>
          </p:cNvPr>
          <p:cNvSpPr/>
          <p:nvPr/>
        </p:nvSpPr>
        <p:spPr>
          <a:xfrm>
            <a:off x="3903581" y="52301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6DBEC1E3-832E-87A5-75A4-CE98C4804BDF}"/>
              </a:ext>
            </a:extLst>
          </p:cNvPr>
          <p:cNvSpPr/>
          <p:nvPr/>
        </p:nvSpPr>
        <p:spPr>
          <a:xfrm>
            <a:off x="6686235" y="457325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B1DF23CB-ECC4-09F9-50D8-A31A7852AAC7}"/>
              </a:ext>
            </a:extLst>
          </p:cNvPr>
          <p:cNvSpPr/>
          <p:nvPr/>
        </p:nvSpPr>
        <p:spPr>
          <a:xfrm>
            <a:off x="7143435" y="457325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9CB3CD46-12B0-3E60-EEC9-68700BA3C6A6}"/>
              </a:ext>
            </a:extLst>
          </p:cNvPr>
          <p:cNvSpPr/>
          <p:nvPr/>
        </p:nvSpPr>
        <p:spPr>
          <a:xfrm>
            <a:off x="8158368" y="457325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4343CC2F-DB5A-E3AE-00D2-9BF9E58FEF00}"/>
              </a:ext>
            </a:extLst>
          </p:cNvPr>
          <p:cNvSpPr/>
          <p:nvPr/>
        </p:nvSpPr>
        <p:spPr>
          <a:xfrm>
            <a:off x="8615568" y="457325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AAF906E6-5FD6-45CD-E251-2C69129BB61F}"/>
              </a:ext>
            </a:extLst>
          </p:cNvPr>
          <p:cNvSpPr/>
          <p:nvPr/>
        </p:nvSpPr>
        <p:spPr>
          <a:xfrm>
            <a:off x="7919835" y="52301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CC66EF6B-8130-FC89-3819-D5ED1B502BA9}"/>
              </a:ext>
            </a:extLst>
          </p:cNvPr>
          <p:cNvSpPr/>
          <p:nvPr/>
        </p:nvSpPr>
        <p:spPr>
          <a:xfrm>
            <a:off x="8377035" y="52301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5CDC889D-C59D-5B0A-783C-8962E6EF7215}"/>
              </a:ext>
            </a:extLst>
          </p:cNvPr>
          <p:cNvSpPr/>
          <p:nvPr/>
        </p:nvSpPr>
        <p:spPr>
          <a:xfrm>
            <a:off x="7005435" y="52301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7580A720-D50D-6ECC-2F5D-3D1414F81EEC}"/>
              </a:ext>
            </a:extLst>
          </p:cNvPr>
          <p:cNvSpPr/>
          <p:nvPr/>
        </p:nvSpPr>
        <p:spPr>
          <a:xfrm>
            <a:off x="7462635" y="523016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DA4F6D9-CB05-5AFF-7930-276C3FAEC179}"/>
              </a:ext>
            </a:extLst>
          </p:cNvPr>
          <p:cNvGrpSpPr/>
          <p:nvPr/>
        </p:nvGrpSpPr>
        <p:grpSpPr>
          <a:xfrm>
            <a:off x="4033634" y="6020620"/>
            <a:ext cx="4114800" cy="457200"/>
            <a:chOff x="4033634" y="6020620"/>
            <a:chExt cx="4114800" cy="4572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xmlns="" id="{2A65E896-33FE-262C-37BE-1DB694BB9ADC}"/>
                </a:ext>
              </a:extLst>
            </p:cNvPr>
            <p:cNvSpPr/>
            <p:nvPr/>
          </p:nvSpPr>
          <p:spPr>
            <a:xfrm>
              <a:off x="72340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xmlns="" id="{1D53CDE9-BE9B-6DE3-89EE-D7A35E3EA1DC}"/>
                </a:ext>
              </a:extLst>
            </p:cNvPr>
            <p:cNvSpPr/>
            <p:nvPr/>
          </p:nvSpPr>
          <p:spPr>
            <a:xfrm>
              <a:off x="44908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9C7DC891-1221-A86F-1E07-2DB90D938E0A}"/>
                </a:ext>
              </a:extLst>
            </p:cNvPr>
            <p:cNvSpPr/>
            <p:nvPr/>
          </p:nvSpPr>
          <p:spPr>
            <a:xfrm>
              <a:off x="54052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37BB160C-E289-62EC-58B6-99707F904712}"/>
                </a:ext>
              </a:extLst>
            </p:cNvPr>
            <p:cNvSpPr/>
            <p:nvPr/>
          </p:nvSpPr>
          <p:spPr>
            <a:xfrm>
              <a:off x="76912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xmlns="" id="{16DCE87C-E0A0-9BF6-6438-9BE8E15080A9}"/>
                </a:ext>
              </a:extLst>
            </p:cNvPr>
            <p:cNvSpPr/>
            <p:nvPr/>
          </p:nvSpPr>
          <p:spPr>
            <a:xfrm>
              <a:off x="63196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1B372F55-8486-AFDC-0245-0FCDC6C9C436}"/>
                </a:ext>
              </a:extLst>
            </p:cNvPr>
            <p:cNvSpPr/>
            <p:nvPr/>
          </p:nvSpPr>
          <p:spPr>
            <a:xfrm>
              <a:off x="58624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3D2C35A2-0B4D-BE63-617A-7EDAE0E989AC}"/>
                </a:ext>
              </a:extLst>
            </p:cNvPr>
            <p:cNvSpPr/>
            <p:nvPr/>
          </p:nvSpPr>
          <p:spPr>
            <a:xfrm>
              <a:off x="40336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153CD8B7-4531-EC2E-9B3A-43A657E65A05}"/>
                </a:ext>
              </a:extLst>
            </p:cNvPr>
            <p:cNvSpPr/>
            <p:nvPr/>
          </p:nvSpPr>
          <p:spPr>
            <a:xfrm>
              <a:off x="67768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A45883D3-EC3C-29C0-313A-C76FF834B92E}"/>
                </a:ext>
              </a:extLst>
            </p:cNvPr>
            <p:cNvSpPr/>
            <p:nvPr/>
          </p:nvSpPr>
          <p:spPr>
            <a:xfrm>
              <a:off x="49480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234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Merge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DC32C788-7EA7-6809-8FC4-9AE0006E3769}"/>
              </a:ext>
            </a:extLst>
          </p:cNvPr>
          <p:cNvSpPr txBox="1"/>
          <p:nvPr/>
        </p:nvSpPr>
        <p:spPr>
          <a:xfrm>
            <a:off x="246581" y="1037171"/>
            <a:ext cx="4053706" cy="29972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MergeSort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UB){</a:t>
            </a:r>
          </a:p>
          <a:p>
            <a:pPr marL="457200" lvl="2"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If(LB &lt; UB){</a:t>
            </a:r>
          </a:p>
          <a:p>
            <a:pPr marL="457200" lvl="2"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	mid = (LB+UB)/2;</a:t>
            </a:r>
          </a:p>
          <a:p>
            <a:pPr marL="457200" lvl="2"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MergeSort (A, LB, mid);</a:t>
            </a:r>
          </a:p>
          <a:p>
            <a:pPr marL="457200" lvl="2"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MergeSort (A, mid+1, UB);</a:t>
            </a:r>
          </a:p>
          <a:p>
            <a:pPr marL="457200" lvl="2"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 (A, LB, mid, UB);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ED8E9094-8D2D-C885-DD6B-BD8B28E4BF34}"/>
              </a:ext>
            </a:extLst>
          </p:cNvPr>
          <p:cNvSpPr txBox="1"/>
          <p:nvPr/>
        </p:nvSpPr>
        <p:spPr>
          <a:xfrm>
            <a:off x="8717281" y="1037171"/>
            <a:ext cx="3309782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if(i &gt; mid){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while(j &lt;=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b[k]=a[j];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j++; 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k++;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else{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while(i &lt;= mid){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b[k]=a[i];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 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k++;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for(k=LB; k&lt;=UB; k++){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a[k]=b[k];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6A8F893-F08D-1525-6FD2-5FF8D6A43093}"/>
              </a:ext>
            </a:extLst>
          </p:cNvPr>
          <p:cNvSpPr txBox="1"/>
          <p:nvPr/>
        </p:nvSpPr>
        <p:spPr>
          <a:xfrm>
            <a:off x="4397830" y="1037171"/>
            <a:ext cx="4192250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600" b="1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Merge</a:t>
            </a: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mid,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 = LB;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j = mid+1;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k = LB;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while(i &lt;= mid &amp;&amp; j &lt;=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if(a[i] &lt;= a[j]){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b[k]=a[i];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else{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b[k]=a[j];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k++;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6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1891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Merge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B1DF589-C62F-1B10-5B8E-8934099FCD21}"/>
              </a:ext>
            </a:extLst>
          </p:cNvPr>
          <p:cNvSpPr/>
          <p:nvPr/>
        </p:nvSpPr>
        <p:spPr>
          <a:xfrm>
            <a:off x="5040516" y="111653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C37BD88-836C-A15E-ACA5-3DFEAE915894}"/>
              </a:ext>
            </a:extLst>
          </p:cNvPr>
          <p:cNvSpPr/>
          <p:nvPr/>
        </p:nvSpPr>
        <p:spPr>
          <a:xfrm>
            <a:off x="2297316" y="111653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4D15583-A9D6-6894-6FB6-ECB076F2DB94}"/>
              </a:ext>
            </a:extLst>
          </p:cNvPr>
          <p:cNvSpPr/>
          <p:nvPr/>
        </p:nvSpPr>
        <p:spPr>
          <a:xfrm>
            <a:off x="3211716" y="111653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BCBAD32-37E9-931D-B915-873720001C3E}"/>
              </a:ext>
            </a:extLst>
          </p:cNvPr>
          <p:cNvSpPr/>
          <p:nvPr/>
        </p:nvSpPr>
        <p:spPr>
          <a:xfrm>
            <a:off x="5497716" y="111653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5080972-F143-A671-6495-0470A8CF9B5F}"/>
              </a:ext>
            </a:extLst>
          </p:cNvPr>
          <p:cNvSpPr/>
          <p:nvPr/>
        </p:nvSpPr>
        <p:spPr>
          <a:xfrm>
            <a:off x="4126116" y="111653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8ECD994-E293-FB05-536D-519D54809183}"/>
              </a:ext>
            </a:extLst>
          </p:cNvPr>
          <p:cNvSpPr/>
          <p:nvPr/>
        </p:nvSpPr>
        <p:spPr>
          <a:xfrm>
            <a:off x="3668916" y="111653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A26A56E-411F-A3D7-EB09-49DB45B1E817}"/>
              </a:ext>
            </a:extLst>
          </p:cNvPr>
          <p:cNvSpPr/>
          <p:nvPr/>
        </p:nvSpPr>
        <p:spPr>
          <a:xfrm>
            <a:off x="1840116" y="111653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5D6DD2F-0349-4B59-1B7B-EFC091EDD433}"/>
              </a:ext>
            </a:extLst>
          </p:cNvPr>
          <p:cNvSpPr/>
          <p:nvPr/>
        </p:nvSpPr>
        <p:spPr>
          <a:xfrm>
            <a:off x="4583316" y="111653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2CADFA5-5B3D-2357-41C1-44A9062CCD4C}"/>
              </a:ext>
            </a:extLst>
          </p:cNvPr>
          <p:cNvSpPr/>
          <p:nvPr/>
        </p:nvSpPr>
        <p:spPr>
          <a:xfrm>
            <a:off x="2754516" y="111653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209B1CC-2AA9-6CFF-07B1-CF47FCD79791}"/>
              </a:ext>
            </a:extLst>
          </p:cNvPr>
          <p:cNvSpPr/>
          <p:nvPr/>
        </p:nvSpPr>
        <p:spPr>
          <a:xfrm>
            <a:off x="1154315" y="171129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CFB5FFD-6D4D-CFD5-0E96-B8966272A99A}"/>
              </a:ext>
            </a:extLst>
          </p:cNvPr>
          <p:cNvSpPr/>
          <p:nvPr/>
        </p:nvSpPr>
        <p:spPr>
          <a:xfrm>
            <a:off x="2068715" y="171129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68B85F5-B514-86E6-48BE-D00160E0BB5C}"/>
              </a:ext>
            </a:extLst>
          </p:cNvPr>
          <p:cNvSpPr/>
          <p:nvPr/>
        </p:nvSpPr>
        <p:spPr>
          <a:xfrm>
            <a:off x="2525915" y="171129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928ACAB-7B5B-C2F0-144E-39FC25AD8FCA}"/>
              </a:ext>
            </a:extLst>
          </p:cNvPr>
          <p:cNvSpPr/>
          <p:nvPr/>
        </p:nvSpPr>
        <p:spPr>
          <a:xfrm>
            <a:off x="697115" y="171129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380AA0C-2040-6069-6CBA-928EE07578E5}"/>
              </a:ext>
            </a:extLst>
          </p:cNvPr>
          <p:cNvSpPr/>
          <p:nvPr/>
        </p:nvSpPr>
        <p:spPr>
          <a:xfrm>
            <a:off x="1611515" y="171129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B41293C-AB27-903C-6C6C-66EE3E0100E2}"/>
              </a:ext>
            </a:extLst>
          </p:cNvPr>
          <p:cNvSpPr/>
          <p:nvPr/>
        </p:nvSpPr>
        <p:spPr>
          <a:xfrm>
            <a:off x="5731057" y="171129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100AA2F-14D5-72CC-3F71-C1AE7795D132}"/>
              </a:ext>
            </a:extLst>
          </p:cNvPr>
          <p:cNvSpPr/>
          <p:nvPr/>
        </p:nvSpPr>
        <p:spPr>
          <a:xfrm>
            <a:off x="6188257" y="171129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A32908D-5F09-FDEF-311C-43F727C5929E}"/>
              </a:ext>
            </a:extLst>
          </p:cNvPr>
          <p:cNvSpPr/>
          <p:nvPr/>
        </p:nvSpPr>
        <p:spPr>
          <a:xfrm>
            <a:off x="4816657" y="171129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ECD404B-FA19-2385-CD31-AAEC9FAE873E}"/>
              </a:ext>
            </a:extLst>
          </p:cNvPr>
          <p:cNvSpPr/>
          <p:nvPr/>
        </p:nvSpPr>
        <p:spPr>
          <a:xfrm>
            <a:off x="5273857" y="171129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3BB5BC50-C71D-E1BA-30A1-0FA406B626EC}"/>
              </a:ext>
            </a:extLst>
          </p:cNvPr>
          <p:cNvSpPr/>
          <p:nvPr/>
        </p:nvSpPr>
        <p:spPr>
          <a:xfrm>
            <a:off x="928780" y="23316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9058CEC-4EE3-26E7-4F6F-130C80C07E2C}"/>
              </a:ext>
            </a:extLst>
          </p:cNvPr>
          <p:cNvSpPr/>
          <p:nvPr/>
        </p:nvSpPr>
        <p:spPr>
          <a:xfrm>
            <a:off x="471580" y="23316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BBF459E-41AE-891D-A8C7-62768AA3281E}"/>
              </a:ext>
            </a:extLst>
          </p:cNvPr>
          <p:cNvSpPr/>
          <p:nvPr/>
        </p:nvSpPr>
        <p:spPr>
          <a:xfrm>
            <a:off x="1385980" y="23316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73CE22B-105C-AC77-FBCA-9B919926C74D}"/>
              </a:ext>
            </a:extLst>
          </p:cNvPr>
          <p:cNvSpPr/>
          <p:nvPr/>
        </p:nvSpPr>
        <p:spPr>
          <a:xfrm>
            <a:off x="2379866" y="233555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68464DD-19ED-E613-6D7F-193F7F781289}"/>
              </a:ext>
            </a:extLst>
          </p:cNvPr>
          <p:cNvSpPr/>
          <p:nvPr/>
        </p:nvSpPr>
        <p:spPr>
          <a:xfrm>
            <a:off x="2837066" y="233555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0243BC4-5B4D-C596-C1AD-DF778F75EF89}"/>
              </a:ext>
            </a:extLst>
          </p:cNvPr>
          <p:cNvSpPr/>
          <p:nvPr/>
        </p:nvSpPr>
        <p:spPr>
          <a:xfrm>
            <a:off x="4492716" y="23365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F3532A9-0CA4-B1B8-7FD3-085B1FC329C4}"/>
              </a:ext>
            </a:extLst>
          </p:cNvPr>
          <p:cNvSpPr/>
          <p:nvPr/>
        </p:nvSpPr>
        <p:spPr>
          <a:xfrm>
            <a:off x="4949916" y="23365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D32EFFE8-308F-DDEF-DAD2-AF7D18D1109E}"/>
              </a:ext>
            </a:extLst>
          </p:cNvPr>
          <p:cNvSpPr/>
          <p:nvPr/>
        </p:nvSpPr>
        <p:spPr>
          <a:xfrm>
            <a:off x="5954916" y="233481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9CBCFE8-2F4A-2890-BB82-65ABC0E913CC}"/>
              </a:ext>
            </a:extLst>
          </p:cNvPr>
          <p:cNvSpPr/>
          <p:nvPr/>
        </p:nvSpPr>
        <p:spPr>
          <a:xfrm>
            <a:off x="6412116" y="233481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C56418D-5538-7E80-FD63-FAD661F38C0E}"/>
              </a:ext>
            </a:extLst>
          </p:cNvPr>
          <p:cNvSpPr/>
          <p:nvPr/>
        </p:nvSpPr>
        <p:spPr>
          <a:xfrm>
            <a:off x="697115" y="293517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BB511ED3-ACA5-5B0E-8BC3-D240ED574C68}"/>
              </a:ext>
            </a:extLst>
          </p:cNvPr>
          <p:cNvSpPr/>
          <p:nvPr/>
        </p:nvSpPr>
        <p:spPr>
          <a:xfrm>
            <a:off x="239915" y="293517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63E372D-0C28-2468-37E4-28AFE9E358B9}"/>
              </a:ext>
            </a:extLst>
          </p:cNvPr>
          <p:cNvSpPr/>
          <p:nvPr/>
        </p:nvSpPr>
        <p:spPr>
          <a:xfrm>
            <a:off x="1611515" y="293517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288C9B7-6050-4EEA-D9C5-9039D653713C}"/>
              </a:ext>
            </a:extLst>
          </p:cNvPr>
          <p:cNvSpPr/>
          <p:nvPr/>
        </p:nvSpPr>
        <p:spPr>
          <a:xfrm>
            <a:off x="2214764" y="293517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1FB244E-DA69-C1EC-768F-EC0039A12D62}"/>
              </a:ext>
            </a:extLst>
          </p:cNvPr>
          <p:cNvSpPr/>
          <p:nvPr/>
        </p:nvSpPr>
        <p:spPr>
          <a:xfrm>
            <a:off x="3065666" y="293517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D7D70355-A905-CCE8-FE7C-2D4EE1CD742E}"/>
              </a:ext>
            </a:extLst>
          </p:cNvPr>
          <p:cNvSpPr/>
          <p:nvPr/>
        </p:nvSpPr>
        <p:spPr>
          <a:xfrm>
            <a:off x="5076289" y="293517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F3D77206-FE93-D78D-ED11-B762E6CDCC0C}"/>
              </a:ext>
            </a:extLst>
          </p:cNvPr>
          <p:cNvSpPr/>
          <p:nvPr/>
        </p:nvSpPr>
        <p:spPr>
          <a:xfrm>
            <a:off x="4264116" y="293517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3E61FBB-0253-5CF7-F00A-4D28E9668E23}"/>
              </a:ext>
            </a:extLst>
          </p:cNvPr>
          <p:cNvSpPr/>
          <p:nvPr/>
        </p:nvSpPr>
        <p:spPr>
          <a:xfrm>
            <a:off x="5736249" y="293517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8897A908-76DD-247D-2EFF-CF3A33AE5235}"/>
              </a:ext>
            </a:extLst>
          </p:cNvPr>
          <p:cNvSpPr/>
          <p:nvPr/>
        </p:nvSpPr>
        <p:spPr>
          <a:xfrm>
            <a:off x="6640716" y="293517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FFE163AE-3A49-30DB-C156-8C87202A8106}"/>
              </a:ext>
            </a:extLst>
          </p:cNvPr>
          <p:cNvSpPr/>
          <p:nvPr/>
        </p:nvSpPr>
        <p:spPr>
          <a:xfrm>
            <a:off x="11315" y="35236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E66D5B8C-FAA2-995E-1998-B57DAF6F5B93}"/>
              </a:ext>
            </a:extLst>
          </p:cNvPr>
          <p:cNvSpPr/>
          <p:nvPr/>
        </p:nvSpPr>
        <p:spPr>
          <a:xfrm>
            <a:off x="925715" y="351021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F34199F-AFAC-EE7F-91B1-FC289419CAB5}"/>
              </a:ext>
            </a:extLst>
          </p:cNvPr>
          <p:cNvSpPr/>
          <p:nvPr/>
        </p:nvSpPr>
        <p:spPr>
          <a:xfrm>
            <a:off x="778395" y="409462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E1CF46FB-F920-2132-F2A0-2DF83900A5FC}"/>
              </a:ext>
            </a:extLst>
          </p:cNvPr>
          <p:cNvSpPr/>
          <p:nvPr/>
        </p:nvSpPr>
        <p:spPr>
          <a:xfrm>
            <a:off x="321195" y="409462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564E804-5C8C-1B17-0153-3D992216C5E5}"/>
              </a:ext>
            </a:extLst>
          </p:cNvPr>
          <p:cNvSpPr/>
          <p:nvPr/>
        </p:nvSpPr>
        <p:spPr>
          <a:xfrm>
            <a:off x="1024262" y="467913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584DE034-70F3-DF36-2E39-D6C86814C133}"/>
              </a:ext>
            </a:extLst>
          </p:cNvPr>
          <p:cNvSpPr/>
          <p:nvPr/>
        </p:nvSpPr>
        <p:spPr>
          <a:xfrm>
            <a:off x="567062" y="467913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15630ED8-8560-3D85-20B4-4AEA5C10BC87}"/>
              </a:ext>
            </a:extLst>
          </p:cNvPr>
          <p:cNvSpPr/>
          <p:nvPr/>
        </p:nvSpPr>
        <p:spPr>
          <a:xfrm>
            <a:off x="1481462" y="467913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685D760-C155-4ED0-E283-37A4D537830E}"/>
              </a:ext>
            </a:extLst>
          </p:cNvPr>
          <p:cNvSpPr/>
          <p:nvPr/>
        </p:nvSpPr>
        <p:spPr>
          <a:xfrm>
            <a:off x="2395862" y="467913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3DD492E6-E12E-98D4-B71C-829B274E400A}"/>
              </a:ext>
            </a:extLst>
          </p:cNvPr>
          <p:cNvSpPr/>
          <p:nvPr/>
        </p:nvSpPr>
        <p:spPr>
          <a:xfrm>
            <a:off x="2853062" y="4679139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CC3D3B12-53E3-12B7-A554-0162D86B4715}"/>
              </a:ext>
            </a:extLst>
          </p:cNvPr>
          <p:cNvSpPr/>
          <p:nvPr/>
        </p:nvSpPr>
        <p:spPr>
          <a:xfrm>
            <a:off x="1252862" y="53328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F0850E0A-4B39-1C97-090E-FA71F6BBC5C2}"/>
              </a:ext>
            </a:extLst>
          </p:cNvPr>
          <p:cNvSpPr/>
          <p:nvPr/>
        </p:nvSpPr>
        <p:spPr>
          <a:xfrm>
            <a:off x="2167262" y="53328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00962261-7420-24E8-B084-7B357599E6DF}"/>
              </a:ext>
            </a:extLst>
          </p:cNvPr>
          <p:cNvSpPr/>
          <p:nvPr/>
        </p:nvSpPr>
        <p:spPr>
          <a:xfrm>
            <a:off x="2624462" y="53328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F6446C10-470E-E356-C3BE-D462D1C53397}"/>
              </a:ext>
            </a:extLst>
          </p:cNvPr>
          <p:cNvSpPr/>
          <p:nvPr/>
        </p:nvSpPr>
        <p:spPr>
          <a:xfrm>
            <a:off x="795662" y="53328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4506380F-E85D-AF78-AE0B-0398EF1505E0}"/>
              </a:ext>
            </a:extLst>
          </p:cNvPr>
          <p:cNvSpPr/>
          <p:nvPr/>
        </p:nvSpPr>
        <p:spPr>
          <a:xfrm>
            <a:off x="1710062" y="53328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6DBEC1E3-832E-87A5-75A4-CE98C4804BDF}"/>
              </a:ext>
            </a:extLst>
          </p:cNvPr>
          <p:cNvSpPr/>
          <p:nvPr/>
        </p:nvSpPr>
        <p:spPr>
          <a:xfrm>
            <a:off x="4492716" y="46759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B1DF23CB-ECC4-09F9-50D8-A31A7852AAC7}"/>
              </a:ext>
            </a:extLst>
          </p:cNvPr>
          <p:cNvSpPr/>
          <p:nvPr/>
        </p:nvSpPr>
        <p:spPr>
          <a:xfrm>
            <a:off x="4949916" y="46759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9CB3CD46-12B0-3E60-EEC9-68700BA3C6A6}"/>
              </a:ext>
            </a:extLst>
          </p:cNvPr>
          <p:cNvSpPr/>
          <p:nvPr/>
        </p:nvSpPr>
        <p:spPr>
          <a:xfrm>
            <a:off x="5964849" y="46759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4343CC2F-DB5A-E3AE-00D2-9BF9E58FEF00}"/>
              </a:ext>
            </a:extLst>
          </p:cNvPr>
          <p:cNvSpPr/>
          <p:nvPr/>
        </p:nvSpPr>
        <p:spPr>
          <a:xfrm>
            <a:off x="6422049" y="46759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AAF906E6-5FD6-45CD-E251-2C69129BB61F}"/>
              </a:ext>
            </a:extLst>
          </p:cNvPr>
          <p:cNvSpPr/>
          <p:nvPr/>
        </p:nvSpPr>
        <p:spPr>
          <a:xfrm>
            <a:off x="5726316" y="53328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CC66EF6B-8130-FC89-3819-D5ED1B502BA9}"/>
              </a:ext>
            </a:extLst>
          </p:cNvPr>
          <p:cNvSpPr/>
          <p:nvPr/>
        </p:nvSpPr>
        <p:spPr>
          <a:xfrm>
            <a:off x="6183516" y="53328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5CDC889D-C59D-5B0A-783C-8962E6EF7215}"/>
              </a:ext>
            </a:extLst>
          </p:cNvPr>
          <p:cNvSpPr/>
          <p:nvPr/>
        </p:nvSpPr>
        <p:spPr>
          <a:xfrm>
            <a:off x="4811916" y="53328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7580A720-D50D-6ECC-2F5D-3D1414F81EEC}"/>
              </a:ext>
            </a:extLst>
          </p:cNvPr>
          <p:cNvSpPr/>
          <p:nvPr/>
        </p:nvSpPr>
        <p:spPr>
          <a:xfrm>
            <a:off x="5269116" y="5332832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DA4F6D9-CB05-5AFF-7930-276C3FAEC179}"/>
              </a:ext>
            </a:extLst>
          </p:cNvPr>
          <p:cNvGrpSpPr/>
          <p:nvPr/>
        </p:nvGrpSpPr>
        <p:grpSpPr>
          <a:xfrm>
            <a:off x="1840115" y="6123285"/>
            <a:ext cx="4114800" cy="457200"/>
            <a:chOff x="4033634" y="6020620"/>
            <a:chExt cx="4114800" cy="4572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xmlns="" id="{2A65E896-33FE-262C-37BE-1DB694BB9ADC}"/>
                </a:ext>
              </a:extLst>
            </p:cNvPr>
            <p:cNvSpPr/>
            <p:nvPr/>
          </p:nvSpPr>
          <p:spPr>
            <a:xfrm>
              <a:off x="72340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xmlns="" id="{1D53CDE9-BE9B-6DE3-89EE-D7A35E3EA1DC}"/>
                </a:ext>
              </a:extLst>
            </p:cNvPr>
            <p:cNvSpPr/>
            <p:nvPr/>
          </p:nvSpPr>
          <p:spPr>
            <a:xfrm>
              <a:off x="44908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9C7DC891-1221-A86F-1E07-2DB90D938E0A}"/>
                </a:ext>
              </a:extLst>
            </p:cNvPr>
            <p:cNvSpPr/>
            <p:nvPr/>
          </p:nvSpPr>
          <p:spPr>
            <a:xfrm>
              <a:off x="54052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37BB160C-E289-62EC-58B6-99707F904712}"/>
                </a:ext>
              </a:extLst>
            </p:cNvPr>
            <p:cNvSpPr/>
            <p:nvPr/>
          </p:nvSpPr>
          <p:spPr>
            <a:xfrm>
              <a:off x="76912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xmlns="" id="{16DCE87C-E0A0-9BF6-6438-9BE8E15080A9}"/>
                </a:ext>
              </a:extLst>
            </p:cNvPr>
            <p:cNvSpPr/>
            <p:nvPr/>
          </p:nvSpPr>
          <p:spPr>
            <a:xfrm>
              <a:off x="63196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1B372F55-8486-AFDC-0245-0FCDC6C9C436}"/>
                </a:ext>
              </a:extLst>
            </p:cNvPr>
            <p:cNvSpPr/>
            <p:nvPr/>
          </p:nvSpPr>
          <p:spPr>
            <a:xfrm>
              <a:off x="58624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3D2C35A2-0B4D-BE63-617A-7EDAE0E989AC}"/>
                </a:ext>
              </a:extLst>
            </p:cNvPr>
            <p:cNvSpPr/>
            <p:nvPr/>
          </p:nvSpPr>
          <p:spPr>
            <a:xfrm>
              <a:off x="40336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153CD8B7-4531-EC2E-9B3A-43A657E65A05}"/>
                </a:ext>
              </a:extLst>
            </p:cNvPr>
            <p:cNvSpPr/>
            <p:nvPr/>
          </p:nvSpPr>
          <p:spPr>
            <a:xfrm>
              <a:off x="67768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A45883D3-EC3C-29C0-313A-C76FF834B92E}"/>
                </a:ext>
              </a:extLst>
            </p:cNvPr>
            <p:cNvSpPr/>
            <p:nvPr/>
          </p:nvSpPr>
          <p:spPr>
            <a:xfrm>
              <a:off x="4948034" y="60206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B9E852B-6B18-E20B-E9AB-057F8DC2FDBB}"/>
              </a:ext>
            </a:extLst>
          </p:cNvPr>
          <p:cNvSpPr txBox="1"/>
          <p:nvPr/>
        </p:nvSpPr>
        <p:spPr>
          <a:xfrm>
            <a:off x="7934507" y="1014572"/>
            <a:ext cx="4053706" cy="2634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MergeSort 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UB){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If(LB &lt; UB){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mid = (LB+UB)/2;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MergeSort (A, LB, mid);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MergeSort (A, mid+1, UB);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 (A, LB, mid, UB);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B6890B4-A4F1-4EB8-9269-CBAB7CDDFDA3}"/>
              </a:ext>
            </a:extLst>
          </p:cNvPr>
          <p:cNvSpPr txBox="1"/>
          <p:nvPr/>
        </p:nvSpPr>
        <p:spPr>
          <a:xfrm>
            <a:off x="6961613" y="3851208"/>
            <a:ext cx="3193400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200" b="1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Merge</a:t>
            </a: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mid,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 = LB;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j = mid+1;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k = LB;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while(i &lt;= mid &amp;&amp; j &lt;=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if(a[i] &lt;= a[j]){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b[k]=a[i];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else{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b[k]=a[j];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k++;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985E18-8A02-9352-04DC-87B762B82C66}"/>
              </a:ext>
            </a:extLst>
          </p:cNvPr>
          <p:cNvSpPr txBox="1"/>
          <p:nvPr/>
        </p:nvSpPr>
        <p:spPr>
          <a:xfrm>
            <a:off x="9910680" y="3851208"/>
            <a:ext cx="2200968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if(i &gt; mid){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while(j &lt;= UB){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b[k]=a[j];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j++; 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k++;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else{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while(i &lt;= mid){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b[k]=a[i];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 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k++;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for(k=LB; k&lt;=UB; k++){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a[k]=b[k];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346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Outline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46581" y="966501"/>
            <a:ext cx="1176000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</a:rPr>
              <a:t>Bubble Sort</a:t>
            </a:r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</a:rPr>
              <a:t>Selection Sort</a:t>
            </a:r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</a:rPr>
              <a:t>Insertion Sort</a:t>
            </a:r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</a:rPr>
              <a:t>Merge Sort</a:t>
            </a:r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</a:rPr>
              <a:t>Quick </a:t>
            </a:r>
            <a:r>
              <a:rPr lang="en-IN" sz="2400" dirty="0" smtClean="0">
                <a:latin typeface="Cambria" panose="02040503050406030204" pitchFamily="18" charset="0"/>
              </a:rPr>
              <a:t>Sort</a:t>
            </a:r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US" sz="2400" smtClean="0">
                <a:latin typeface="Cambria" panose="02040503050406030204" pitchFamily="18" charset="0"/>
              </a:rPr>
              <a:t>Radix Sort</a:t>
            </a:r>
            <a:endParaRPr lang="en-I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04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xmlns="" id="{010BCC3C-5116-191D-5411-C0BCE79D1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07364"/>
              </p:ext>
            </p:extLst>
          </p:nvPr>
        </p:nvGraphicFramePr>
        <p:xfrm>
          <a:off x="1155" y="1"/>
          <a:ext cx="7482660" cy="6730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8" name="Google Shape;6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Merge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359A5CCE-2A6E-5FA9-8C6A-5517E9BE2A68}"/>
              </a:ext>
            </a:extLst>
          </p:cNvPr>
          <p:cNvSpPr txBox="1"/>
          <p:nvPr/>
        </p:nvSpPr>
        <p:spPr>
          <a:xfrm>
            <a:off x="7934507" y="1014572"/>
            <a:ext cx="4053706" cy="2634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MergeSort 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UB){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If(LB &lt; UB){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mid = (LB+UB)/2;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MergeSort (A, LB, mid);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MergeSort (A, mid+1, UB);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 (A, LB, mid, UB);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AFF66D1F-5C51-C612-19B7-858E12E563A3}"/>
              </a:ext>
            </a:extLst>
          </p:cNvPr>
          <p:cNvSpPr txBox="1"/>
          <p:nvPr/>
        </p:nvSpPr>
        <p:spPr>
          <a:xfrm>
            <a:off x="6961613" y="3851208"/>
            <a:ext cx="3193400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200" b="1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Merge</a:t>
            </a: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mid,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 = LB;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j = mid+1;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k = LB;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while(i &lt;= mid &amp;&amp; j &lt;=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if(a[i] &lt;= a[j]){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b[k]=a[i];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else{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b[k]=a[j];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k++;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950E4E49-CFAA-E60E-54E8-D63C3E6C8C52}"/>
              </a:ext>
            </a:extLst>
          </p:cNvPr>
          <p:cNvSpPr txBox="1"/>
          <p:nvPr/>
        </p:nvSpPr>
        <p:spPr>
          <a:xfrm>
            <a:off x="9910680" y="3851208"/>
            <a:ext cx="2200968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if(i &gt; mid){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while(j &lt;= UB){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b[k]=a[j];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j++; 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k++;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else{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while(i &lt;= mid){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b[k]=a[i];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 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k++;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for(k=LB; k&lt;=UB; k++){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a[k]=b[k];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0916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AF555E78-C54F-21D0-B1AE-5C1FDD919AEF}"/>
              </a:ext>
            </a:extLst>
          </p:cNvPr>
          <p:cNvGrpSpPr/>
          <p:nvPr/>
        </p:nvGrpSpPr>
        <p:grpSpPr>
          <a:xfrm>
            <a:off x="1748567" y="5883238"/>
            <a:ext cx="4114800" cy="457200"/>
            <a:chOff x="2400595" y="3373064"/>
            <a:chExt cx="4114800" cy="4572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83E52D6A-5BBB-BAA5-0983-7D2930AA045C}"/>
                </a:ext>
              </a:extLst>
            </p:cNvPr>
            <p:cNvSpPr/>
            <p:nvPr/>
          </p:nvSpPr>
          <p:spPr>
            <a:xfrm>
              <a:off x="5600995" y="3373064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xmlns="" id="{59EDE02E-9B78-CB77-98CA-92323C4B4E03}"/>
                </a:ext>
              </a:extLst>
            </p:cNvPr>
            <p:cNvSpPr/>
            <p:nvPr/>
          </p:nvSpPr>
          <p:spPr>
            <a:xfrm>
              <a:off x="2857795" y="3373064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xmlns="" id="{E0BD8909-6653-4AEE-E507-32FBE8BA981E}"/>
                </a:ext>
              </a:extLst>
            </p:cNvPr>
            <p:cNvSpPr/>
            <p:nvPr/>
          </p:nvSpPr>
          <p:spPr>
            <a:xfrm>
              <a:off x="3772195" y="3373064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xmlns="" id="{E0F4BAD0-872A-A212-1BF7-0C2A0893CFC2}"/>
                </a:ext>
              </a:extLst>
            </p:cNvPr>
            <p:cNvSpPr/>
            <p:nvPr/>
          </p:nvSpPr>
          <p:spPr>
            <a:xfrm>
              <a:off x="6058195" y="3373064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FF1F6EAA-E712-34AE-1A50-B4553680D1F1}"/>
                </a:ext>
              </a:extLst>
            </p:cNvPr>
            <p:cNvSpPr/>
            <p:nvPr/>
          </p:nvSpPr>
          <p:spPr>
            <a:xfrm>
              <a:off x="4686595" y="3373064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CCC5D236-EDF2-369A-16DD-EB1C34C36B27}"/>
                </a:ext>
              </a:extLst>
            </p:cNvPr>
            <p:cNvSpPr/>
            <p:nvPr/>
          </p:nvSpPr>
          <p:spPr>
            <a:xfrm>
              <a:off x="4229395" y="3373064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xmlns="" id="{232F239B-B410-246F-4632-6E6E816F1315}"/>
                </a:ext>
              </a:extLst>
            </p:cNvPr>
            <p:cNvSpPr/>
            <p:nvPr/>
          </p:nvSpPr>
          <p:spPr>
            <a:xfrm>
              <a:off x="2400595" y="3373064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9AB56C72-FFAC-7FB2-525E-5F9FA616020D}"/>
                </a:ext>
              </a:extLst>
            </p:cNvPr>
            <p:cNvSpPr/>
            <p:nvPr/>
          </p:nvSpPr>
          <p:spPr>
            <a:xfrm>
              <a:off x="5143795" y="3373064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A5C9DF3F-5AC6-FA71-6979-A6ADD2526947}"/>
                </a:ext>
              </a:extLst>
            </p:cNvPr>
            <p:cNvSpPr/>
            <p:nvPr/>
          </p:nvSpPr>
          <p:spPr>
            <a:xfrm>
              <a:off x="3314995" y="3373064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Merge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0F6F0B77-A8D0-10BA-F8A3-0D8B99B526E0}"/>
              </a:ext>
            </a:extLst>
          </p:cNvPr>
          <p:cNvGrpSpPr/>
          <p:nvPr/>
        </p:nvGrpSpPr>
        <p:grpSpPr>
          <a:xfrm>
            <a:off x="471580" y="919520"/>
            <a:ext cx="1371600" cy="457200"/>
            <a:chOff x="471580" y="919520"/>
            <a:chExt cx="1371600" cy="4572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3BB5BC50-C71D-E1BA-30A1-0FA406B626EC}"/>
                </a:ext>
              </a:extLst>
            </p:cNvPr>
            <p:cNvSpPr/>
            <p:nvPr/>
          </p:nvSpPr>
          <p:spPr>
            <a:xfrm>
              <a:off x="928780" y="9195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29058CEC-4EE3-26E7-4F6F-130C80C07E2C}"/>
                </a:ext>
              </a:extLst>
            </p:cNvPr>
            <p:cNvSpPr/>
            <p:nvPr/>
          </p:nvSpPr>
          <p:spPr>
            <a:xfrm>
              <a:off x="471580" y="9195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1BBF459E-41AE-891D-A8C7-62768AA3281E}"/>
                </a:ext>
              </a:extLst>
            </p:cNvPr>
            <p:cNvSpPr/>
            <p:nvPr/>
          </p:nvSpPr>
          <p:spPr>
            <a:xfrm>
              <a:off x="1385980" y="919520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24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3974F441-0F0D-90E1-22C1-74279715B569}"/>
              </a:ext>
            </a:extLst>
          </p:cNvPr>
          <p:cNvGrpSpPr/>
          <p:nvPr/>
        </p:nvGrpSpPr>
        <p:grpSpPr>
          <a:xfrm>
            <a:off x="2379866" y="923447"/>
            <a:ext cx="914400" cy="457200"/>
            <a:chOff x="2379866" y="923447"/>
            <a:chExt cx="914400" cy="4572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473CE22B-105C-AC77-FBCA-9B919926C74D}"/>
                </a:ext>
              </a:extLst>
            </p:cNvPr>
            <p:cNvSpPr/>
            <p:nvPr/>
          </p:nvSpPr>
          <p:spPr>
            <a:xfrm>
              <a:off x="2379866" y="923447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768464DD-19ED-E613-6D7F-193F7F781289}"/>
                </a:ext>
              </a:extLst>
            </p:cNvPr>
            <p:cNvSpPr/>
            <p:nvPr/>
          </p:nvSpPr>
          <p:spPr>
            <a:xfrm>
              <a:off x="2837066" y="923447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F947D058-D30B-DF1D-CE7A-FA9DB1A2663D}"/>
              </a:ext>
            </a:extLst>
          </p:cNvPr>
          <p:cNvGrpSpPr/>
          <p:nvPr/>
        </p:nvGrpSpPr>
        <p:grpSpPr>
          <a:xfrm>
            <a:off x="4492716" y="924431"/>
            <a:ext cx="914400" cy="457200"/>
            <a:chOff x="4492716" y="924431"/>
            <a:chExt cx="914400" cy="4572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90243BC4-5B4D-C596-C1AD-DF778F75EF89}"/>
                </a:ext>
              </a:extLst>
            </p:cNvPr>
            <p:cNvSpPr/>
            <p:nvPr/>
          </p:nvSpPr>
          <p:spPr>
            <a:xfrm>
              <a:off x="4492716" y="924431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F3532A9-0CA4-B1B8-7FD3-085B1FC329C4}"/>
                </a:ext>
              </a:extLst>
            </p:cNvPr>
            <p:cNvSpPr/>
            <p:nvPr/>
          </p:nvSpPr>
          <p:spPr>
            <a:xfrm>
              <a:off x="4949916" y="924431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16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A0735709-F6B3-4829-0DDD-63C3DB2CB094}"/>
              </a:ext>
            </a:extLst>
          </p:cNvPr>
          <p:cNvGrpSpPr/>
          <p:nvPr/>
        </p:nvGrpSpPr>
        <p:grpSpPr>
          <a:xfrm>
            <a:off x="5954916" y="922704"/>
            <a:ext cx="914400" cy="457200"/>
            <a:chOff x="5954916" y="922704"/>
            <a:chExt cx="914400" cy="4572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D32EFFE8-308F-DDEF-DAD2-AF7D18D1109E}"/>
                </a:ext>
              </a:extLst>
            </p:cNvPr>
            <p:cNvSpPr/>
            <p:nvPr/>
          </p:nvSpPr>
          <p:spPr>
            <a:xfrm>
              <a:off x="5954916" y="922704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39CBCFE8-2F4A-2890-BB82-65ABC0E913CC}"/>
                </a:ext>
              </a:extLst>
            </p:cNvPr>
            <p:cNvSpPr/>
            <p:nvPr/>
          </p:nvSpPr>
          <p:spPr>
            <a:xfrm>
              <a:off x="6412116" y="922704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20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7AB1B57B-A188-61D9-E8BE-5052B9C53A42}"/>
              </a:ext>
            </a:extLst>
          </p:cNvPr>
          <p:cNvGrpSpPr/>
          <p:nvPr/>
        </p:nvGrpSpPr>
        <p:grpSpPr>
          <a:xfrm>
            <a:off x="239915" y="1523063"/>
            <a:ext cx="914400" cy="457200"/>
            <a:chOff x="239915" y="1523063"/>
            <a:chExt cx="914400" cy="4572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4C56418D-5538-7E80-FD63-FAD661F38C0E}"/>
                </a:ext>
              </a:extLst>
            </p:cNvPr>
            <p:cNvSpPr/>
            <p:nvPr/>
          </p:nvSpPr>
          <p:spPr>
            <a:xfrm>
              <a:off x="697115" y="1523063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BB511ED3-ACA5-5B0E-8BC3-D240ED574C68}"/>
                </a:ext>
              </a:extLst>
            </p:cNvPr>
            <p:cNvSpPr/>
            <p:nvPr/>
          </p:nvSpPr>
          <p:spPr>
            <a:xfrm>
              <a:off x="239915" y="1523063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15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63E372D-0C28-2468-37E4-28AFE9E358B9}"/>
              </a:ext>
            </a:extLst>
          </p:cNvPr>
          <p:cNvSpPr/>
          <p:nvPr/>
        </p:nvSpPr>
        <p:spPr>
          <a:xfrm>
            <a:off x="1611515" y="152306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288C9B7-6050-4EEA-D9C5-9039D653713C}"/>
              </a:ext>
            </a:extLst>
          </p:cNvPr>
          <p:cNvSpPr/>
          <p:nvPr/>
        </p:nvSpPr>
        <p:spPr>
          <a:xfrm>
            <a:off x="2214764" y="152306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1FB244E-DA69-C1EC-768F-EC0039A12D62}"/>
              </a:ext>
            </a:extLst>
          </p:cNvPr>
          <p:cNvSpPr/>
          <p:nvPr/>
        </p:nvSpPr>
        <p:spPr>
          <a:xfrm>
            <a:off x="3065666" y="152306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D7D70355-A905-CCE8-FE7C-2D4EE1CD742E}"/>
              </a:ext>
            </a:extLst>
          </p:cNvPr>
          <p:cNvSpPr/>
          <p:nvPr/>
        </p:nvSpPr>
        <p:spPr>
          <a:xfrm>
            <a:off x="5076289" y="152306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F3D77206-FE93-D78D-ED11-B762E6CDCC0C}"/>
              </a:ext>
            </a:extLst>
          </p:cNvPr>
          <p:cNvSpPr/>
          <p:nvPr/>
        </p:nvSpPr>
        <p:spPr>
          <a:xfrm>
            <a:off x="4264116" y="152306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3E61FBB-0253-5CF7-F00A-4D28E9668E23}"/>
              </a:ext>
            </a:extLst>
          </p:cNvPr>
          <p:cNvSpPr/>
          <p:nvPr/>
        </p:nvSpPr>
        <p:spPr>
          <a:xfrm>
            <a:off x="5736249" y="152306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8897A908-76DD-247D-2EFF-CF3A33AE5235}"/>
              </a:ext>
            </a:extLst>
          </p:cNvPr>
          <p:cNvSpPr/>
          <p:nvPr/>
        </p:nvSpPr>
        <p:spPr>
          <a:xfrm>
            <a:off x="6640716" y="152306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FFE163AE-3A49-30DB-C156-8C87202A8106}"/>
              </a:ext>
            </a:extLst>
          </p:cNvPr>
          <p:cNvSpPr/>
          <p:nvPr/>
        </p:nvSpPr>
        <p:spPr>
          <a:xfrm>
            <a:off x="56663" y="223593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E66D5B8C-FAA2-995E-1998-B57DAF6F5B93}"/>
              </a:ext>
            </a:extLst>
          </p:cNvPr>
          <p:cNvSpPr/>
          <p:nvPr/>
        </p:nvSpPr>
        <p:spPr>
          <a:xfrm>
            <a:off x="959295" y="223593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5CD745CC-F9A9-D227-7DE7-92D57E22F924}"/>
              </a:ext>
            </a:extLst>
          </p:cNvPr>
          <p:cNvGrpSpPr/>
          <p:nvPr/>
        </p:nvGrpSpPr>
        <p:grpSpPr>
          <a:xfrm>
            <a:off x="325827" y="2861515"/>
            <a:ext cx="914400" cy="457200"/>
            <a:chOff x="321195" y="2682517"/>
            <a:chExt cx="914400" cy="4572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DF34199F-AFAC-EE7F-91B1-FC289419CAB5}"/>
                </a:ext>
              </a:extLst>
            </p:cNvPr>
            <p:cNvSpPr/>
            <p:nvPr/>
          </p:nvSpPr>
          <p:spPr>
            <a:xfrm>
              <a:off x="778395" y="2682517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E1CF46FB-F920-2132-F2A0-2DF83900A5FC}"/>
                </a:ext>
              </a:extLst>
            </p:cNvPr>
            <p:cNvSpPr/>
            <p:nvPr/>
          </p:nvSpPr>
          <p:spPr>
            <a:xfrm>
              <a:off x="321195" y="2682517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4EC7F6B-E3D6-8480-A8FA-3DFC5ED27DC0}"/>
              </a:ext>
            </a:extLst>
          </p:cNvPr>
          <p:cNvGrpSpPr/>
          <p:nvPr/>
        </p:nvGrpSpPr>
        <p:grpSpPr>
          <a:xfrm>
            <a:off x="296578" y="3519076"/>
            <a:ext cx="1371600" cy="457200"/>
            <a:chOff x="567062" y="3267027"/>
            <a:chExt cx="1371600" cy="45720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2564E804-5C8C-1B17-0153-3D992216C5E5}"/>
                </a:ext>
              </a:extLst>
            </p:cNvPr>
            <p:cNvSpPr/>
            <p:nvPr/>
          </p:nvSpPr>
          <p:spPr>
            <a:xfrm>
              <a:off x="1024262" y="3267027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584DE034-70F3-DF36-2E39-D6C86814C133}"/>
                </a:ext>
              </a:extLst>
            </p:cNvPr>
            <p:cNvSpPr/>
            <p:nvPr/>
          </p:nvSpPr>
          <p:spPr>
            <a:xfrm>
              <a:off x="567062" y="3267027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15630ED8-8560-3D85-20B4-4AEA5C10BC87}"/>
                </a:ext>
              </a:extLst>
            </p:cNvPr>
            <p:cNvSpPr/>
            <p:nvPr/>
          </p:nvSpPr>
          <p:spPr>
            <a:xfrm>
              <a:off x="1481462" y="3267027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24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18AC2D62-3D41-4E96-8D08-AEB43ADAA4EB}"/>
              </a:ext>
            </a:extLst>
          </p:cNvPr>
          <p:cNvGrpSpPr/>
          <p:nvPr/>
        </p:nvGrpSpPr>
        <p:grpSpPr>
          <a:xfrm>
            <a:off x="2357081" y="3511538"/>
            <a:ext cx="914400" cy="457200"/>
            <a:chOff x="2395862" y="3267027"/>
            <a:chExt cx="914400" cy="4572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9685D760-C155-4ED0-E283-37A4D537830E}"/>
                </a:ext>
              </a:extLst>
            </p:cNvPr>
            <p:cNvSpPr/>
            <p:nvPr/>
          </p:nvSpPr>
          <p:spPr>
            <a:xfrm>
              <a:off x="2395862" y="3267027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3DD492E6-E12E-98D4-B71C-829B274E400A}"/>
                </a:ext>
              </a:extLst>
            </p:cNvPr>
            <p:cNvSpPr/>
            <p:nvPr/>
          </p:nvSpPr>
          <p:spPr>
            <a:xfrm>
              <a:off x="2853062" y="3267027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8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CC3D3B12-53E3-12B7-A554-0162D86B4715}"/>
              </a:ext>
            </a:extLst>
          </p:cNvPr>
          <p:cNvSpPr/>
          <p:nvPr/>
        </p:nvSpPr>
        <p:spPr>
          <a:xfrm>
            <a:off x="1252862" y="463705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F0850E0A-4B39-1C97-090E-FA71F6BBC5C2}"/>
              </a:ext>
            </a:extLst>
          </p:cNvPr>
          <p:cNvSpPr/>
          <p:nvPr/>
        </p:nvSpPr>
        <p:spPr>
          <a:xfrm>
            <a:off x="2167262" y="463705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00962261-7420-24E8-B084-7B357599E6DF}"/>
              </a:ext>
            </a:extLst>
          </p:cNvPr>
          <p:cNvSpPr/>
          <p:nvPr/>
        </p:nvSpPr>
        <p:spPr>
          <a:xfrm>
            <a:off x="2624462" y="463705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F6446C10-470E-E356-C3BE-D462D1C53397}"/>
              </a:ext>
            </a:extLst>
          </p:cNvPr>
          <p:cNvSpPr/>
          <p:nvPr/>
        </p:nvSpPr>
        <p:spPr>
          <a:xfrm>
            <a:off x="795662" y="463705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4506380F-E85D-AF78-AE0B-0398EF1505E0}"/>
              </a:ext>
            </a:extLst>
          </p:cNvPr>
          <p:cNvSpPr/>
          <p:nvPr/>
        </p:nvSpPr>
        <p:spPr>
          <a:xfrm>
            <a:off x="1710062" y="463705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66FFC3A-C659-E3EE-169C-3996CF6B9611}"/>
              </a:ext>
            </a:extLst>
          </p:cNvPr>
          <p:cNvGrpSpPr/>
          <p:nvPr/>
        </p:nvGrpSpPr>
        <p:grpSpPr>
          <a:xfrm>
            <a:off x="4427272" y="3507616"/>
            <a:ext cx="914400" cy="457200"/>
            <a:chOff x="4492716" y="3263808"/>
            <a:chExt cx="914400" cy="4572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6DBEC1E3-832E-87A5-75A4-CE98C4804BDF}"/>
                </a:ext>
              </a:extLst>
            </p:cNvPr>
            <p:cNvSpPr/>
            <p:nvPr/>
          </p:nvSpPr>
          <p:spPr>
            <a:xfrm>
              <a:off x="4492716" y="3263808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B1DF23CB-ECC4-09F9-50D8-A31A7852AAC7}"/>
                </a:ext>
              </a:extLst>
            </p:cNvPr>
            <p:cNvSpPr/>
            <p:nvPr/>
          </p:nvSpPr>
          <p:spPr>
            <a:xfrm>
              <a:off x="4949916" y="3263808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9C95AEE6-BE06-469B-788F-9F7B649CF77D}"/>
              </a:ext>
            </a:extLst>
          </p:cNvPr>
          <p:cNvGrpSpPr/>
          <p:nvPr/>
        </p:nvGrpSpPr>
        <p:grpSpPr>
          <a:xfrm>
            <a:off x="5930705" y="3524851"/>
            <a:ext cx="914400" cy="457200"/>
            <a:chOff x="5964849" y="3263808"/>
            <a:chExt cx="914400" cy="4572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9CB3CD46-12B0-3E60-EEC9-68700BA3C6A6}"/>
                </a:ext>
              </a:extLst>
            </p:cNvPr>
            <p:cNvSpPr/>
            <p:nvPr/>
          </p:nvSpPr>
          <p:spPr>
            <a:xfrm>
              <a:off x="5964849" y="3263808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4343CC2F-DB5A-E3AE-00D2-9BF9E58FEF00}"/>
                </a:ext>
              </a:extLst>
            </p:cNvPr>
            <p:cNvSpPr/>
            <p:nvPr/>
          </p:nvSpPr>
          <p:spPr>
            <a:xfrm>
              <a:off x="6422049" y="3263808"/>
              <a:ext cx="4572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20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AAF906E6-5FD6-45CD-E251-2C69129BB61F}"/>
              </a:ext>
            </a:extLst>
          </p:cNvPr>
          <p:cNvSpPr/>
          <p:nvPr/>
        </p:nvSpPr>
        <p:spPr>
          <a:xfrm>
            <a:off x="5726316" y="463705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CC66EF6B-8130-FC89-3819-D5ED1B502BA9}"/>
              </a:ext>
            </a:extLst>
          </p:cNvPr>
          <p:cNvSpPr/>
          <p:nvPr/>
        </p:nvSpPr>
        <p:spPr>
          <a:xfrm>
            <a:off x="6183516" y="463705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5CDC889D-C59D-5B0A-783C-8962E6EF7215}"/>
              </a:ext>
            </a:extLst>
          </p:cNvPr>
          <p:cNvSpPr/>
          <p:nvPr/>
        </p:nvSpPr>
        <p:spPr>
          <a:xfrm>
            <a:off x="4811916" y="463705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7580A720-D50D-6ECC-2F5D-3D1414F81EEC}"/>
              </a:ext>
            </a:extLst>
          </p:cNvPr>
          <p:cNvSpPr/>
          <p:nvPr/>
        </p:nvSpPr>
        <p:spPr>
          <a:xfrm>
            <a:off x="5269116" y="4637056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2A65E896-33FE-262C-37BE-1DB694BB9ADC}"/>
              </a:ext>
            </a:extLst>
          </p:cNvPr>
          <p:cNvSpPr/>
          <p:nvPr/>
        </p:nvSpPr>
        <p:spPr>
          <a:xfrm>
            <a:off x="4948967" y="588222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1D53CDE9-BE9B-6DE3-89EE-D7A35E3EA1DC}"/>
              </a:ext>
            </a:extLst>
          </p:cNvPr>
          <p:cNvSpPr/>
          <p:nvPr/>
        </p:nvSpPr>
        <p:spPr>
          <a:xfrm>
            <a:off x="2205767" y="588222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9C7DC891-1221-A86F-1E07-2DB90D938E0A}"/>
              </a:ext>
            </a:extLst>
          </p:cNvPr>
          <p:cNvSpPr/>
          <p:nvPr/>
        </p:nvSpPr>
        <p:spPr>
          <a:xfrm>
            <a:off x="3120167" y="588222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8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7BB160C-E289-62EC-58B6-99707F904712}"/>
              </a:ext>
            </a:extLst>
          </p:cNvPr>
          <p:cNvSpPr/>
          <p:nvPr/>
        </p:nvSpPr>
        <p:spPr>
          <a:xfrm>
            <a:off x="5406167" y="588222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16DCE87C-E0A0-9BF6-6438-9BE8E15080A9}"/>
              </a:ext>
            </a:extLst>
          </p:cNvPr>
          <p:cNvSpPr/>
          <p:nvPr/>
        </p:nvSpPr>
        <p:spPr>
          <a:xfrm>
            <a:off x="4034567" y="588222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1B372F55-8486-AFDC-0245-0FCDC6C9C436}"/>
              </a:ext>
            </a:extLst>
          </p:cNvPr>
          <p:cNvSpPr/>
          <p:nvPr/>
        </p:nvSpPr>
        <p:spPr>
          <a:xfrm>
            <a:off x="3577367" y="588222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3D2C35A2-0B4D-BE63-617A-7EDAE0E989AC}"/>
              </a:ext>
            </a:extLst>
          </p:cNvPr>
          <p:cNvSpPr/>
          <p:nvPr/>
        </p:nvSpPr>
        <p:spPr>
          <a:xfrm>
            <a:off x="1748567" y="588222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153CD8B7-4531-EC2E-9B3A-43A657E65A05}"/>
              </a:ext>
            </a:extLst>
          </p:cNvPr>
          <p:cNvSpPr/>
          <p:nvPr/>
        </p:nvSpPr>
        <p:spPr>
          <a:xfrm>
            <a:off x="4491767" y="588222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16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A45883D3-EC3C-29C0-313A-C76FF834B92E}"/>
              </a:ext>
            </a:extLst>
          </p:cNvPr>
          <p:cNvSpPr/>
          <p:nvPr/>
        </p:nvSpPr>
        <p:spPr>
          <a:xfrm>
            <a:off x="2662967" y="5882221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B9E852B-6B18-E20B-E9AB-057F8DC2FDBB}"/>
              </a:ext>
            </a:extLst>
          </p:cNvPr>
          <p:cNvSpPr txBox="1"/>
          <p:nvPr/>
        </p:nvSpPr>
        <p:spPr>
          <a:xfrm>
            <a:off x="7934507" y="1014572"/>
            <a:ext cx="4053706" cy="2634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MergeSort 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UB){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If(LB &lt; UB){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mid = (LB+UB)/2;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MergeSort (A, LB, mid);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MergeSort (A, mid+1, UB);</a:t>
            </a:r>
          </a:p>
          <a:p>
            <a:pPr marL="457200" lvl="2"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Merge (A, LB, mid, UB);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B6890B4-A4F1-4EB8-9269-CBAB7CDDFDA3}"/>
              </a:ext>
            </a:extLst>
          </p:cNvPr>
          <p:cNvSpPr txBox="1"/>
          <p:nvPr/>
        </p:nvSpPr>
        <p:spPr>
          <a:xfrm>
            <a:off x="6961613" y="3851208"/>
            <a:ext cx="3193400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200" b="1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Merge</a:t>
            </a: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mid,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 = LB;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j = mid+1;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k = LB;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while(i &lt;= mid &amp;&amp; j &lt;=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if(a[i] &lt;= a[j]){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b[k]=a[i];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else{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b[k]=a[j];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k++;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985E18-8A02-9352-04DC-87B762B82C66}"/>
              </a:ext>
            </a:extLst>
          </p:cNvPr>
          <p:cNvSpPr txBox="1"/>
          <p:nvPr/>
        </p:nvSpPr>
        <p:spPr>
          <a:xfrm>
            <a:off x="9910680" y="3851208"/>
            <a:ext cx="2200968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if(i &gt; mid){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while(j &lt;= UB){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b[k]=a[j];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j++; 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k++;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else{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while(i &lt;= mid){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b[k]=a[i];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 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k++;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for(k=LB; k&lt;=UB; k++){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a[k]=b[k];</a:t>
            </a:r>
          </a:p>
          <a:p>
            <a:pPr lvl="1" defTabSz="457200">
              <a:buClrTx/>
              <a:buFontTx/>
              <a:buNone/>
            </a:pPr>
            <a:r>
              <a:rPr lang="en-US" sz="12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246BF5B-2A3C-F929-1C6A-933A6A1D1CEB}"/>
              </a:ext>
            </a:extLst>
          </p:cNvPr>
          <p:cNvSpPr txBox="1"/>
          <p:nvPr/>
        </p:nvSpPr>
        <p:spPr>
          <a:xfrm>
            <a:off x="915221" y="5075096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DA097FB1-F0A8-0D25-490F-1B232C07A1F2}"/>
              </a:ext>
            </a:extLst>
          </p:cNvPr>
          <p:cNvSpPr txBox="1"/>
          <p:nvPr/>
        </p:nvSpPr>
        <p:spPr>
          <a:xfrm>
            <a:off x="1859121" y="6325637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EB2546"/>
                </a:solidFill>
                <a:latin typeface="Corbel" panose="020B0503020204020204" pitchFamily="34" charset="0"/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B6143D34-AEAC-7658-9A84-BF949BD2DD91}"/>
              </a:ext>
            </a:extLst>
          </p:cNvPr>
          <p:cNvSpPr txBox="1"/>
          <p:nvPr/>
        </p:nvSpPr>
        <p:spPr>
          <a:xfrm>
            <a:off x="4943279" y="5045653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3EC42C"/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1C690D3B-56CA-AE50-BD34-DD83DEEE02FA}"/>
              </a:ext>
            </a:extLst>
          </p:cNvPr>
          <p:cNvSpPr txBox="1"/>
          <p:nvPr/>
        </p:nvSpPr>
        <p:spPr>
          <a:xfrm>
            <a:off x="944029" y="429902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6F45BA3A-3BF0-C4CA-F0CC-9FA92FDEE01B}"/>
              </a:ext>
            </a:extLst>
          </p:cNvPr>
          <p:cNvSpPr txBox="1"/>
          <p:nvPr/>
        </p:nvSpPr>
        <p:spPr>
          <a:xfrm>
            <a:off x="1396932" y="429902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122CABB4-EE36-4D5E-0DCB-0B9E063AC641}"/>
              </a:ext>
            </a:extLst>
          </p:cNvPr>
          <p:cNvSpPr txBox="1"/>
          <p:nvPr/>
        </p:nvSpPr>
        <p:spPr>
          <a:xfrm>
            <a:off x="1839728" y="429902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753D7514-AFB1-D9BB-018B-5C071178A8A8}"/>
              </a:ext>
            </a:extLst>
          </p:cNvPr>
          <p:cNvSpPr txBox="1"/>
          <p:nvPr/>
        </p:nvSpPr>
        <p:spPr>
          <a:xfrm>
            <a:off x="2292387" y="4285004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F69F485F-29FC-FBDC-66E2-2C2E430F28AE}"/>
              </a:ext>
            </a:extLst>
          </p:cNvPr>
          <p:cNvSpPr txBox="1"/>
          <p:nvPr/>
        </p:nvSpPr>
        <p:spPr>
          <a:xfrm>
            <a:off x="2752973" y="4269441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0FB819B2-8289-3161-43E3-3B6C262AF409}"/>
              </a:ext>
            </a:extLst>
          </p:cNvPr>
          <p:cNvSpPr txBox="1"/>
          <p:nvPr/>
        </p:nvSpPr>
        <p:spPr>
          <a:xfrm>
            <a:off x="4905627" y="4286979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69B55620-1DC4-9822-F900-F0080D94FBE7}"/>
              </a:ext>
            </a:extLst>
          </p:cNvPr>
          <p:cNvSpPr txBox="1"/>
          <p:nvPr/>
        </p:nvSpPr>
        <p:spPr>
          <a:xfrm>
            <a:off x="5348423" y="4286979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6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20F3BC78-B522-C391-6F2B-27E0E791B51C}"/>
              </a:ext>
            </a:extLst>
          </p:cNvPr>
          <p:cNvSpPr txBox="1"/>
          <p:nvPr/>
        </p:nvSpPr>
        <p:spPr>
          <a:xfrm>
            <a:off x="5801082" y="4272963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7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2A61C7F1-49CB-76AF-ECF5-B322FA805709}"/>
              </a:ext>
            </a:extLst>
          </p:cNvPr>
          <p:cNvSpPr txBox="1"/>
          <p:nvPr/>
        </p:nvSpPr>
        <p:spPr>
          <a:xfrm>
            <a:off x="6261668" y="425740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8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92A3EB92-6FF5-0D16-B27B-472B29CB041B}"/>
              </a:ext>
            </a:extLst>
          </p:cNvPr>
          <p:cNvSpPr txBox="1"/>
          <p:nvPr/>
        </p:nvSpPr>
        <p:spPr>
          <a:xfrm>
            <a:off x="1848320" y="5516581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937E207B-924B-76B6-CE6C-2041FAA634EE}"/>
              </a:ext>
            </a:extLst>
          </p:cNvPr>
          <p:cNvSpPr txBox="1"/>
          <p:nvPr/>
        </p:nvSpPr>
        <p:spPr>
          <a:xfrm>
            <a:off x="2301223" y="5516581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4A5180E4-4F75-4BDF-6D13-77E85365E422}"/>
              </a:ext>
            </a:extLst>
          </p:cNvPr>
          <p:cNvSpPr txBox="1"/>
          <p:nvPr/>
        </p:nvSpPr>
        <p:spPr>
          <a:xfrm>
            <a:off x="2744019" y="5516581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081EE74B-0C6E-64B9-6CB7-93D7F6C541C0}"/>
              </a:ext>
            </a:extLst>
          </p:cNvPr>
          <p:cNvSpPr txBox="1"/>
          <p:nvPr/>
        </p:nvSpPr>
        <p:spPr>
          <a:xfrm>
            <a:off x="3196678" y="5502565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3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07F9C4A7-EACE-C459-EBF1-AA96AC3E5F61}"/>
              </a:ext>
            </a:extLst>
          </p:cNvPr>
          <p:cNvSpPr txBox="1"/>
          <p:nvPr/>
        </p:nvSpPr>
        <p:spPr>
          <a:xfrm>
            <a:off x="3657264" y="5487002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4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B786CC0C-87E1-E6D4-7F1F-02598E1A87FA}"/>
              </a:ext>
            </a:extLst>
          </p:cNvPr>
          <p:cNvSpPr txBox="1"/>
          <p:nvPr/>
        </p:nvSpPr>
        <p:spPr>
          <a:xfrm>
            <a:off x="4155153" y="5501932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5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2C5CF4A8-9869-0DCC-364E-7D76352119A0}"/>
              </a:ext>
            </a:extLst>
          </p:cNvPr>
          <p:cNvSpPr txBox="1"/>
          <p:nvPr/>
        </p:nvSpPr>
        <p:spPr>
          <a:xfrm>
            <a:off x="4597949" y="5501932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6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0340A952-4C97-93DB-EB15-9E117C12F8C7}"/>
              </a:ext>
            </a:extLst>
          </p:cNvPr>
          <p:cNvSpPr txBox="1"/>
          <p:nvPr/>
        </p:nvSpPr>
        <p:spPr>
          <a:xfrm>
            <a:off x="5050608" y="5487916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7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670D8CCA-948E-B97A-7A03-5FACA4A9677A}"/>
              </a:ext>
            </a:extLst>
          </p:cNvPr>
          <p:cNvSpPr txBox="1"/>
          <p:nvPr/>
        </p:nvSpPr>
        <p:spPr>
          <a:xfrm>
            <a:off x="5499390" y="5516581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00323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114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Quick Sort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683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Quick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7C11585-E892-6E5F-910F-9C07FA2BA6FA}"/>
              </a:ext>
            </a:extLst>
          </p:cNvPr>
          <p:cNvSpPr txBox="1"/>
          <p:nvPr/>
        </p:nvSpPr>
        <p:spPr>
          <a:xfrm>
            <a:off x="246580" y="1037171"/>
            <a:ext cx="4650539" cy="29447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QuickSort </a:t>
            </a:r>
            <a:r>
              <a:rPr lang="en-US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low, high){</a:t>
            </a:r>
          </a:p>
          <a:p>
            <a:pPr marL="457200" lvl="2">
              <a:lnSpc>
                <a:spcPct val="150000"/>
              </a:lnSpc>
            </a:pPr>
            <a:r>
              <a:rPr lang="en-US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if(low &lt; high){</a:t>
            </a:r>
          </a:p>
          <a:p>
            <a:pPr marL="457200" lvl="2">
              <a:lnSpc>
                <a:spcPct val="150000"/>
              </a:lnSpc>
            </a:pPr>
            <a:r>
              <a:rPr lang="en-US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	loc = Partition(A, low, high);</a:t>
            </a:r>
          </a:p>
          <a:p>
            <a:pPr marL="457200" lvl="2">
              <a:lnSpc>
                <a:spcPct val="150000"/>
              </a:lnSpc>
            </a:pPr>
            <a:r>
              <a:rPr lang="en-US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	QuickSort (A, low, loc-1);</a:t>
            </a:r>
          </a:p>
          <a:p>
            <a:pPr marL="457200" lvl="2">
              <a:lnSpc>
                <a:spcPct val="150000"/>
              </a:lnSpc>
            </a:pPr>
            <a:r>
              <a:rPr lang="en-US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	QuickSort (A, loc+1, high);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CCE8A8-779A-BA93-B316-B4ED82B52E53}"/>
              </a:ext>
            </a:extLst>
          </p:cNvPr>
          <p:cNvSpPr txBox="1"/>
          <p:nvPr/>
        </p:nvSpPr>
        <p:spPr>
          <a:xfrm>
            <a:off x="5764212" y="1037171"/>
            <a:ext cx="5543868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800" b="1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Partition </a:t>
            </a: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pivot = low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 = low;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j = high;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while(i &lt; j){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while(A[i] &lt;= A[pivot] &amp;&amp; i&lt;high){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while(A[j] &gt; A[pivot] &amp;&amp; j&gt;low){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j--;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if(i &lt; j){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swap(A[i], A[j]);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swap(A[pivot], A[j]);</a:t>
            </a:r>
          </a:p>
          <a:p>
            <a:pPr marL="457200"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return j;</a:t>
            </a:r>
          </a:p>
          <a:p>
            <a:pPr lvl="1" defTabSz="457200">
              <a:buClrTx/>
              <a:buFontTx/>
              <a:buNone/>
            </a:pPr>
            <a:r>
              <a:rPr lang="en-US" sz="180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980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Quick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50E385F-8FA5-E304-37E8-B262DD97708A}"/>
              </a:ext>
            </a:extLst>
          </p:cNvPr>
          <p:cNvSpPr/>
          <p:nvPr/>
        </p:nvSpPr>
        <p:spPr>
          <a:xfrm>
            <a:off x="4430916" y="11266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F7C441F-C149-F50F-384E-1C0A5AD01D01}"/>
              </a:ext>
            </a:extLst>
          </p:cNvPr>
          <p:cNvSpPr/>
          <p:nvPr/>
        </p:nvSpPr>
        <p:spPr>
          <a:xfrm>
            <a:off x="1687716" y="11266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D353077-7176-E6FA-4042-04AAFF31DFE6}"/>
              </a:ext>
            </a:extLst>
          </p:cNvPr>
          <p:cNvSpPr/>
          <p:nvPr/>
        </p:nvSpPr>
        <p:spPr>
          <a:xfrm>
            <a:off x="2602116" y="11266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D162F9-274A-9D23-A26A-F348FECF0387}"/>
              </a:ext>
            </a:extLst>
          </p:cNvPr>
          <p:cNvSpPr/>
          <p:nvPr/>
        </p:nvSpPr>
        <p:spPr>
          <a:xfrm>
            <a:off x="4888116" y="11266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B39647C-1166-490D-433D-7ECAA375507F}"/>
              </a:ext>
            </a:extLst>
          </p:cNvPr>
          <p:cNvSpPr/>
          <p:nvPr/>
        </p:nvSpPr>
        <p:spPr>
          <a:xfrm>
            <a:off x="3516516" y="11266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71AE3AA-E4F5-3C20-9649-DDD8E2BDFEB0}"/>
              </a:ext>
            </a:extLst>
          </p:cNvPr>
          <p:cNvSpPr/>
          <p:nvPr/>
        </p:nvSpPr>
        <p:spPr>
          <a:xfrm>
            <a:off x="3059316" y="11266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A57FD25-3AA7-21BE-7984-183473375CA0}"/>
              </a:ext>
            </a:extLst>
          </p:cNvPr>
          <p:cNvSpPr/>
          <p:nvPr/>
        </p:nvSpPr>
        <p:spPr>
          <a:xfrm>
            <a:off x="1230516" y="11266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99E7A06-E89F-D52B-7183-5AE06244A8E4}"/>
              </a:ext>
            </a:extLst>
          </p:cNvPr>
          <p:cNvSpPr/>
          <p:nvPr/>
        </p:nvSpPr>
        <p:spPr>
          <a:xfrm>
            <a:off x="3973716" y="11266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06FC4D7-768F-2199-E4E5-F4CA643CF1DD}"/>
              </a:ext>
            </a:extLst>
          </p:cNvPr>
          <p:cNvSpPr/>
          <p:nvPr/>
        </p:nvSpPr>
        <p:spPr>
          <a:xfrm>
            <a:off x="2144916" y="11266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4E6C733A-BF0C-6207-9146-F4A0309E8BEE}"/>
              </a:ext>
            </a:extLst>
          </p:cNvPr>
          <p:cNvGrpSpPr/>
          <p:nvPr/>
        </p:nvGrpSpPr>
        <p:grpSpPr>
          <a:xfrm>
            <a:off x="1309840" y="751845"/>
            <a:ext cx="3908865" cy="409235"/>
            <a:chOff x="1309840" y="751845"/>
            <a:chExt cx="3908865" cy="4092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47B1C99-5A8D-12D7-1709-D4B45C4DA910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44DC6D3-1365-F9FC-6544-E8EF9CF186D2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3E46337-96FF-4314-8CE1-821015095773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6A14105F-051F-B734-9F1E-B0F5D82A9F2E}"/>
                </a:ext>
              </a:extLst>
            </p:cNvPr>
            <p:cNvSpPr txBox="1"/>
            <p:nvPr/>
          </p:nvSpPr>
          <p:spPr>
            <a:xfrm>
              <a:off x="265819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F3CA75E-BB3B-16E6-C5F1-98D2AEE08522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AF9D305-979D-5336-E4B8-F22B4C25F753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44F75BF-2E88-CD45-6979-578313865DDF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8C492F0-A6D4-0394-30CB-AAE598CDA5DC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D36076BD-978A-6FFC-92B7-6E511DCBD160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79B2EE9-E21D-FD97-AE46-A456250850B6}"/>
              </a:ext>
            </a:extLst>
          </p:cNvPr>
          <p:cNvSpPr txBox="1"/>
          <p:nvPr/>
        </p:nvSpPr>
        <p:spPr>
          <a:xfrm>
            <a:off x="1336138" y="1571071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3E61271-E9BE-1F5B-DF1A-A288DB41198C}"/>
              </a:ext>
            </a:extLst>
          </p:cNvPr>
          <p:cNvSpPr txBox="1"/>
          <p:nvPr/>
        </p:nvSpPr>
        <p:spPr>
          <a:xfrm>
            <a:off x="4984496" y="1558954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791D44F-C287-3BC1-E5C5-9274B41B9493}"/>
              </a:ext>
            </a:extLst>
          </p:cNvPr>
          <p:cNvSpPr txBox="1"/>
          <p:nvPr/>
        </p:nvSpPr>
        <p:spPr>
          <a:xfrm>
            <a:off x="1266122" y="627322"/>
            <a:ext cx="49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DE1733-B84F-4999-9A0C-F11302B79AAC}"/>
              </a:ext>
            </a:extLst>
          </p:cNvPr>
          <p:cNvSpPr txBox="1"/>
          <p:nvPr/>
        </p:nvSpPr>
        <p:spPr>
          <a:xfrm>
            <a:off x="4910979" y="597196"/>
            <a:ext cx="54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high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D58AC4E-5ADE-3BDD-FC87-B1C133ADA0F7}"/>
              </a:ext>
            </a:extLst>
          </p:cNvPr>
          <p:cNvSpPr txBox="1"/>
          <p:nvPr/>
        </p:nvSpPr>
        <p:spPr>
          <a:xfrm>
            <a:off x="7386931" y="2509588"/>
            <a:ext cx="4814734" cy="4385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550" b="1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Partition </a:t>
            </a: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pivot = low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 = low;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j = high;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while(i &lt; j){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while(A[i] &lt;= A[pivot] &amp;&amp; i&lt;high){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while(A[j] &gt; A[pivot] &amp;&amp; j&gt;low){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j--;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if(i &lt; j){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swap(A[i], A[j]);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swap(A[pivot], A[j]);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return j;</a:t>
            </a:r>
          </a:p>
          <a:p>
            <a:pPr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79FB69C-0FFE-5663-7FD5-AA772176163E}"/>
              </a:ext>
            </a:extLst>
          </p:cNvPr>
          <p:cNvSpPr txBox="1"/>
          <p:nvPr/>
        </p:nvSpPr>
        <p:spPr>
          <a:xfrm>
            <a:off x="5973325" y="1126695"/>
            <a:ext cx="9156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pivot=7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EAADB87-54A4-CB23-91D7-BA0C70466418}"/>
              </a:ext>
            </a:extLst>
          </p:cNvPr>
          <p:cNvSpPr txBox="1"/>
          <p:nvPr/>
        </p:nvSpPr>
        <p:spPr>
          <a:xfrm>
            <a:off x="1792477" y="1571071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640CBAB-50BC-CDCB-8DB7-652CADD6BE4E}"/>
              </a:ext>
            </a:extLst>
          </p:cNvPr>
          <p:cNvSpPr txBox="1"/>
          <p:nvPr/>
        </p:nvSpPr>
        <p:spPr>
          <a:xfrm>
            <a:off x="2249617" y="1567816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75A12317-018A-A896-9796-2BAEFC783405}"/>
              </a:ext>
            </a:extLst>
          </p:cNvPr>
          <p:cNvSpPr/>
          <p:nvPr/>
        </p:nvSpPr>
        <p:spPr>
          <a:xfrm>
            <a:off x="4430916" y="22439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D2E7A11-5076-39B2-28BA-DADFB3E46C9E}"/>
              </a:ext>
            </a:extLst>
          </p:cNvPr>
          <p:cNvSpPr/>
          <p:nvPr/>
        </p:nvSpPr>
        <p:spPr>
          <a:xfrm>
            <a:off x="1687716" y="22439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51903DA-0C07-DB4A-9E15-2B6CCAA4CC3E}"/>
              </a:ext>
            </a:extLst>
          </p:cNvPr>
          <p:cNvSpPr/>
          <p:nvPr/>
        </p:nvSpPr>
        <p:spPr>
          <a:xfrm>
            <a:off x="2602116" y="22439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924F9AA-704E-5429-2759-5B843E8537B6}"/>
              </a:ext>
            </a:extLst>
          </p:cNvPr>
          <p:cNvSpPr/>
          <p:nvPr/>
        </p:nvSpPr>
        <p:spPr>
          <a:xfrm>
            <a:off x="4888116" y="22439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65A225B-F8B8-6C43-65BE-D1758E213130}"/>
              </a:ext>
            </a:extLst>
          </p:cNvPr>
          <p:cNvSpPr/>
          <p:nvPr/>
        </p:nvSpPr>
        <p:spPr>
          <a:xfrm>
            <a:off x="3516516" y="22439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22D744C-B099-5155-81C2-DB72BB4D4C26}"/>
              </a:ext>
            </a:extLst>
          </p:cNvPr>
          <p:cNvSpPr/>
          <p:nvPr/>
        </p:nvSpPr>
        <p:spPr>
          <a:xfrm>
            <a:off x="3059316" y="22439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8E5FDC4-36ED-6324-C38B-923410E26804}"/>
              </a:ext>
            </a:extLst>
          </p:cNvPr>
          <p:cNvSpPr/>
          <p:nvPr/>
        </p:nvSpPr>
        <p:spPr>
          <a:xfrm>
            <a:off x="1230516" y="2243995"/>
            <a:ext cx="457200" cy="457200"/>
          </a:xfrm>
          <a:prstGeom prst="rect">
            <a:avLst/>
          </a:prstGeom>
          <a:solidFill>
            <a:srgbClr val="DDEFFD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F55F193-0901-552E-72C7-053DD2549ABF}"/>
              </a:ext>
            </a:extLst>
          </p:cNvPr>
          <p:cNvSpPr/>
          <p:nvPr/>
        </p:nvSpPr>
        <p:spPr>
          <a:xfrm>
            <a:off x="3973716" y="22439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1BD63C1-1CB1-5DA5-FAF0-842855C10D3A}"/>
              </a:ext>
            </a:extLst>
          </p:cNvPr>
          <p:cNvSpPr/>
          <p:nvPr/>
        </p:nvSpPr>
        <p:spPr>
          <a:xfrm>
            <a:off x="2144916" y="224399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A95D5ED7-62C3-D093-4343-C954E93B11CA}"/>
              </a:ext>
            </a:extLst>
          </p:cNvPr>
          <p:cNvGrpSpPr/>
          <p:nvPr/>
        </p:nvGrpSpPr>
        <p:grpSpPr>
          <a:xfrm>
            <a:off x="1309840" y="1869145"/>
            <a:ext cx="3908865" cy="409235"/>
            <a:chOff x="1309840" y="751845"/>
            <a:chExt cx="3908865" cy="40923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21041CAB-70A0-545F-1726-2500D1F10A7E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9896432-2225-CBBB-4595-11C9B0648B61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3FD17175-D8EA-4E23-C7A5-0CFC0FFF554A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4611DB11-2005-AE69-BE12-0C3A9FEE341A}"/>
                </a:ext>
              </a:extLst>
            </p:cNvPr>
            <p:cNvSpPr txBox="1"/>
            <p:nvPr/>
          </p:nvSpPr>
          <p:spPr>
            <a:xfrm>
              <a:off x="265819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82FD9415-2F8A-5EDA-5FB4-ECB09100DB0F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D744508F-081B-8D54-51DF-1572404A887A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08FC8A8B-4BBD-38FD-B6FB-63E2309A2FCE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DBB6A7D3-E021-CDCE-F3A7-83147A20232B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0CB88D5A-CDF6-8934-65C7-3F16A505763D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20B717C-E154-C439-E855-03BE58E7ABF4}"/>
              </a:ext>
            </a:extLst>
          </p:cNvPr>
          <p:cNvSpPr txBox="1"/>
          <p:nvPr/>
        </p:nvSpPr>
        <p:spPr>
          <a:xfrm>
            <a:off x="4995063" y="266681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7701F91-5CC7-5859-0702-51E5AC57B265}"/>
              </a:ext>
            </a:extLst>
          </p:cNvPr>
          <p:cNvSpPr txBox="1"/>
          <p:nvPr/>
        </p:nvSpPr>
        <p:spPr>
          <a:xfrm>
            <a:off x="2223443" y="266681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9CA3808-1379-EF9D-3970-C3B89CABBAE4}"/>
              </a:ext>
            </a:extLst>
          </p:cNvPr>
          <p:cNvSpPr txBox="1"/>
          <p:nvPr/>
        </p:nvSpPr>
        <p:spPr>
          <a:xfrm>
            <a:off x="2699030" y="266681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BB79770-6677-028B-AF84-4975AF6A9ED1}"/>
              </a:ext>
            </a:extLst>
          </p:cNvPr>
          <p:cNvSpPr txBox="1"/>
          <p:nvPr/>
        </p:nvSpPr>
        <p:spPr>
          <a:xfrm>
            <a:off x="3166129" y="2671061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E3A81D27-9A41-A920-C292-481E1835DAC6}"/>
              </a:ext>
            </a:extLst>
          </p:cNvPr>
          <p:cNvSpPr txBox="1"/>
          <p:nvPr/>
        </p:nvSpPr>
        <p:spPr>
          <a:xfrm>
            <a:off x="4553255" y="266681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70BEE79-C229-D509-BBB4-8E0EFB28245A}"/>
              </a:ext>
            </a:extLst>
          </p:cNvPr>
          <p:cNvSpPr txBox="1"/>
          <p:nvPr/>
        </p:nvSpPr>
        <p:spPr>
          <a:xfrm>
            <a:off x="4083105" y="266681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68982A5-D3C6-7E1F-A731-63E56D1C1E99}"/>
              </a:ext>
            </a:extLst>
          </p:cNvPr>
          <p:cNvSpPr/>
          <p:nvPr/>
        </p:nvSpPr>
        <p:spPr>
          <a:xfrm>
            <a:off x="4430916" y="345474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E7E11DF1-8CD1-92B4-537F-A3AF494B8A71}"/>
              </a:ext>
            </a:extLst>
          </p:cNvPr>
          <p:cNvSpPr/>
          <p:nvPr/>
        </p:nvSpPr>
        <p:spPr>
          <a:xfrm>
            <a:off x="1687716" y="345474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DA863633-8510-D1BB-60E6-CDAF67B44834}"/>
              </a:ext>
            </a:extLst>
          </p:cNvPr>
          <p:cNvSpPr/>
          <p:nvPr/>
        </p:nvSpPr>
        <p:spPr>
          <a:xfrm>
            <a:off x="2602116" y="345474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592BF2F6-6415-D117-C3AF-1E1583855918}"/>
              </a:ext>
            </a:extLst>
          </p:cNvPr>
          <p:cNvSpPr/>
          <p:nvPr/>
        </p:nvSpPr>
        <p:spPr>
          <a:xfrm>
            <a:off x="4888116" y="345474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D45C3C3-BEE1-DA9A-AFF2-B01661D4E641}"/>
              </a:ext>
            </a:extLst>
          </p:cNvPr>
          <p:cNvSpPr/>
          <p:nvPr/>
        </p:nvSpPr>
        <p:spPr>
          <a:xfrm>
            <a:off x="3516516" y="345474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5B5F9ECC-419B-D840-E7BD-098DD059FA61}"/>
              </a:ext>
            </a:extLst>
          </p:cNvPr>
          <p:cNvSpPr/>
          <p:nvPr/>
        </p:nvSpPr>
        <p:spPr>
          <a:xfrm>
            <a:off x="3059316" y="345474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56447C9B-932F-7466-CF67-026510160707}"/>
              </a:ext>
            </a:extLst>
          </p:cNvPr>
          <p:cNvSpPr/>
          <p:nvPr/>
        </p:nvSpPr>
        <p:spPr>
          <a:xfrm>
            <a:off x="1230516" y="3454744"/>
            <a:ext cx="457200" cy="457200"/>
          </a:xfrm>
          <a:prstGeom prst="rect">
            <a:avLst/>
          </a:prstGeom>
          <a:solidFill>
            <a:srgbClr val="DDEFFD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78F212FE-AE6E-EF58-7B31-C37315C5B243}"/>
              </a:ext>
            </a:extLst>
          </p:cNvPr>
          <p:cNvSpPr/>
          <p:nvPr/>
        </p:nvSpPr>
        <p:spPr>
          <a:xfrm>
            <a:off x="3973716" y="345474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F5324C47-B295-A05B-F807-EBC495C03724}"/>
              </a:ext>
            </a:extLst>
          </p:cNvPr>
          <p:cNvSpPr/>
          <p:nvPr/>
        </p:nvSpPr>
        <p:spPr>
          <a:xfrm>
            <a:off x="2144916" y="345474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E95590F1-6881-EB3E-84DA-32CE7F917D05}"/>
              </a:ext>
            </a:extLst>
          </p:cNvPr>
          <p:cNvGrpSpPr/>
          <p:nvPr/>
        </p:nvGrpSpPr>
        <p:grpSpPr>
          <a:xfrm>
            <a:off x="1309840" y="3079894"/>
            <a:ext cx="3908865" cy="409235"/>
            <a:chOff x="1309840" y="751845"/>
            <a:chExt cx="3908865" cy="40923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67642A21-7CF6-F949-F642-65532D8EFE8D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063C0B8A-44FE-0448-634A-6956D6AB6201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96F23D53-DCC8-882C-E3DC-D279A5D57E32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F465AC3C-09B4-E527-6969-DCD61DDC93AA}"/>
                </a:ext>
              </a:extLst>
            </p:cNvPr>
            <p:cNvSpPr txBox="1"/>
            <p:nvPr/>
          </p:nvSpPr>
          <p:spPr>
            <a:xfrm>
              <a:off x="265819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AEBC7C41-5D3C-3F16-8569-A32843C81969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71ADEF53-93CB-B019-4E06-9FBD7EFDCBD6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7B2B14F1-8E12-474D-798C-816E9F840C1C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8DF79F72-B6EB-E72B-9C45-8B9DB440029E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24CA6E62-FAEB-D53E-B923-54D5E78F0137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CB4A3C56-1408-85E7-D344-C1B8D1F7C5C4}"/>
              </a:ext>
            </a:extLst>
          </p:cNvPr>
          <p:cNvSpPr txBox="1"/>
          <p:nvPr/>
        </p:nvSpPr>
        <p:spPr>
          <a:xfrm>
            <a:off x="3165182" y="3907138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6F34C9D-03FD-0B4C-4109-446D3566D212}"/>
              </a:ext>
            </a:extLst>
          </p:cNvPr>
          <p:cNvSpPr txBox="1"/>
          <p:nvPr/>
        </p:nvSpPr>
        <p:spPr>
          <a:xfrm>
            <a:off x="4119745" y="3918278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A4BAF5BD-D2F4-1DF8-B183-65FACABE2370}"/>
              </a:ext>
            </a:extLst>
          </p:cNvPr>
          <p:cNvSpPr txBox="1"/>
          <p:nvPr/>
        </p:nvSpPr>
        <p:spPr>
          <a:xfrm>
            <a:off x="3595694" y="3918278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2925053D-0D95-097B-C95F-06427F6B5805}"/>
              </a:ext>
            </a:extLst>
          </p:cNvPr>
          <p:cNvSpPr txBox="1"/>
          <p:nvPr/>
        </p:nvSpPr>
        <p:spPr>
          <a:xfrm>
            <a:off x="3992206" y="3918688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1CDE1F2A-F37C-01C1-F903-0356710452B4}"/>
              </a:ext>
            </a:extLst>
          </p:cNvPr>
          <p:cNvSpPr txBox="1"/>
          <p:nvPr/>
        </p:nvSpPr>
        <p:spPr>
          <a:xfrm>
            <a:off x="3591856" y="3916148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BC65834-AD4F-0371-8C55-1FEE38D7A43B}"/>
              </a:ext>
            </a:extLst>
          </p:cNvPr>
          <p:cNvSpPr txBox="1"/>
          <p:nvPr/>
        </p:nvSpPr>
        <p:spPr>
          <a:xfrm>
            <a:off x="4073418" y="3924612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A44B39FA-96CB-F88C-9B2B-82954908A0DC}"/>
              </a:ext>
            </a:extLst>
          </p:cNvPr>
          <p:cNvSpPr/>
          <p:nvPr/>
        </p:nvSpPr>
        <p:spPr>
          <a:xfrm>
            <a:off x="4438027" y="472480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B09470A9-D0BC-D53E-A38E-49C78501CC9F}"/>
              </a:ext>
            </a:extLst>
          </p:cNvPr>
          <p:cNvSpPr/>
          <p:nvPr/>
        </p:nvSpPr>
        <p:spPr>
          <a:xfrm>
            <a:off x="1694827" y="472480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35317895-FBD4-2E20-B01E-6628613508B4}"/>
              </a:ext>
            </a:extLst>
          </p:cNvPr>
          <p:cNvSpPr/>
          <p:nvPr/>
        </p:nvSpPr>
        <p:spPr>
          <a:xfrm>
            <a:off x="2609227" y="472480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9B5A102A-6339-014A-4AD1-62F753B12CDB}"/>
              </a:ext>
            </a:extLst>
          </p:cNvPr>
          <p:cNvSpPr/>
          <p:nvPr/>
        </p:nvSpPr>
        <p:spPr>
          <a:xfrm>
            <a:off x="4895227" y="472480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23B18C93-3F79-618A-6922-80C04CC8081A}"/>
              </a:ext>
            </a:extLst>
          </p:cNvPr>
          <p:cNvSpPr/>
          <p:nvPr/>
        </p:nvSpPr>
        <p:spPr>
          <a:xfrm>
            <a:off x="3523627" y="472480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3FD8AC57-E092-C1AD-B6E1-A7C4F22B7136}"/>
              </a:ext>
            </a:extLst>
          </p:cNvPr>
          <p:cNvSpPr/>
          <p:nvPr/>
        </p:nvSpPr>
        <p:spPr>
          <a:xfrm>
            <a:off x="3066427" y="472480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82BDE2F0-1F43-B445-FBFE-FF04E3F952A9}"/>
              </a:ext>
            </a:extLst>
          </p:cNvPr>
          <p:cNvSpPr/>
          <p:nvPr/>
        </p:nvSpPr>
        <p:spPr>
          <a:xfrm>
            <a:off x="1237627" y="472480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0D59E04D-95A7-230E-4EE3-5545AE0D8044}"/>
              </a:ext>
            </a:extLst>
          </p:cNvPr>
          <p:cNvSpPr/>
          <p:nvPr/>
        </p:nvSpPr>
        <p:spPr>
          <a:xfrm>
            <a:off x="3980827" y="472480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3CF50ED8-A733-E6B0-54C3-B009E49F6CEC}"/>
              </a:ext>
            </a:extLst>
          </p:cNvPr>
          <p:cNvSpPr/>
          <p:nvPr/>
        </p:nvSpPr>
        <p:spPr>
          <a:xfrm>
            <a:off x="2152027" y="4724804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52FE0204-3B2D-E3D0-3626-9A4D2D324E9A}"/>
              </a:ext>
            </a:extLst>
          </p:cNvPr>
          <p:cNvGrpSpPr/>
          <p:nvPr/>
        </p:nvGrpSpPr>
        <p:grpSpPr>
          <a:xfrm>
            <a:off x="1316951" y="4349954"/>
            <a:ext cx="3908865" cy="409235"/>
            <a:chOff x="1309840" y="751845"/>
            <a:chExt cx="3908865" cy="40923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71532DC2-6D5E-1A2D-0DC6-EDA1E9125A0F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46071F94-4809-1915-9204-75E1C3D663DF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114D5A1A-3824-02A1-8CFA-F849EE4AF6F9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E758AB86-BD42-21A9-79E3-982591D36F78}"/>
                </a:ext>
              </a:extLst>
            </p:cNvPr>
            <p:cNvSpPr txBox="1"/>
            <p:nvPr/>
          </p:nvSpPr>
          <p:spPr>
            <a:xfrm>
              <a:off x="265819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9F32F4C5-B7F4-AFE0-E35D-F9A930F1CD86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DFCE00CA-10B5-203E-64E5-4693DE13CD84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941BD2B2-C55E-6AB4-8DDA-D31135676E53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989E2E53-5ED1-2AE5-5402-F81FDC3000BF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55EBD6BA-FBDE-4F94-9EA4-35C26FF32274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15A256C6-445D-E34E-7DF2-34B489B597DE}"/>
              </a:ext>
            </a:extLst>
          </p:cNvPr>
          <p:cNvSpPr txBox="1"/>
          <p:nvPr/>
        </p:nvSpPr>
        <p:spPr>
          <a:xfrm>
            <a:off x="3615810" y="5162268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9F69C99C-EC9E-E2EF-0FEE-644F98E16E92}"/>
              </a:ext>
            </a:extLst>
          </p:cNvPr>
          <p:cNvSpPr txBox="1"/>
          <p:nvPr/>
        </p:nvSpPr>
        <p:spPr>
          <a:xfrm>
            <a:off x="7367788" y="-25782"/>
            <a:ext cx="4837587" cy="2548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5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QuickSort </a:t>
            </a: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low, high){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if(low &lt; high){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	loc = Partition(A, low, high);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	QuickSort (A, low, loc-1);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	QuickSort (A, loc+1, high);</a:t>
            </a:r>
          </a:p>
          <a:p>
            <a:pPr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40434FE7-85FB-71C8-802D-F4049E8399D1}"/>
              </a:ext>
            </a:extLst>
          </p:cNvPr>
          <p:cNvSpPr txBox="1"/>
          <p:nvPr/>
        </p:nvSpPr>
        <p:spPr>
          <a:xfrm>
            <a:off x="4088049" y="5161161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6198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EFFD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1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19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EFFD"/>
                                      </p:to>
                                    </p:animClr>
                                    <p:set>
                                      <p:cBhvr>
                                        <p:cTn id="22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6" grpId="0"/>
      <p:bldP spid="27" grpId="0"/>
      <p:bldP spid="27" grpId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2" grpId="0"/>
      <p:bldP spid="52" grpId="1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2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102" grpId="0"/>
      <p:bldP spid="10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Quick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4E6C733A-BF0C-6207-9146-F4A0309E8BEE}"/>
              </a:ext>
            </a:extLst>
          </p:cNvPr>
          <p:cNvGrpSpPr/>
          <p:nvPr/>
        </p:nvGrpSpPr>
        <p:grpSpPr>
          <a:xfrm>
            <a:off x="1309840" y="751845"/>
            <a:ext cx="3908865" cy="409235"/>
            <a:chOff x="1309840" y="751845"/>
            <a:chExt cx="3908865" cy="4092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47B1C99-5A8D-12D7-1709-D4B45C4DA910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44DC6D3-1365-F9FC-6544-E8EF9CF186D2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3E46337-96FF-4314-8CE1-821015095773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6A14105F-051F-B734-9F1E-B0F5D82A9F2E}"/>
                </a:ext>
              </a:extLst>
            </p:cNvPr>
            <p:cNvSpPr txBox="1"/>
            <p:nvPr/>
          </p:nvSpPr>
          <p:spPr>
            <a:xfrm>
              <a:off x="265819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F3CA75E-BB3B-16E6-C5F1-98D2AEE08522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AF9D305-979D-5336-E4B8-F22B4C25F753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44F75BF-2E88-CD45-6979-578313865DDF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8C492F0-A6D4-0394-30CB-AAE598CDA5DC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D36076BD-978A-6FFC-92B7-6E511DCBD160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79B2EE9-E21D-FD97-AE46-A456250850B6}"/>
              </a:ext>
            </a:extLst>
          </p:cNvPr>
          <p:cNvSpPr txBox="1"/>
          <p:nvPr/>
        </p:nvSpPr>
        <p:spPr>
          <a:xfrm>
            <a:off x="1336921" y="1598901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3E61271-E9BE-1F5B-DF1A-A288DB41198C}"/>
              </a:ext>
            </a:extLst>
          </p:cNvPr>
          <p:cNvSpPr txBox="1"/>
          <p:nvPr/>
        </p:nvSpPr>
        <p:spPr>
          <a:xfrm>
            <a:off x="3176547" y="1604075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791D44F-C287-3BC1-E5C5-9274B41B9493}"/>
              </a:ext>
            </a:extLst>
          </p:cNvPr>
          <p:cNvSpPr txBox="1"/>
          <p:nvPr/>
        </p:nvSpPr>
        <p:spPr>
          <a:xfrm>
            <a:off x="1266122" y="627322"/>
            <a:ext cx="46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DE1733-B84F-4999-9A0C-F11302B79AAC}"/>
              </a:ext>
            </a:extLst>
          </p:cNvPr>
          <p:cNvSpPr txBox="1"/>
          <p:nvPr/>
        </p:nvSpPr>
        <p:spPr>
          <a:xfrm>
            <a:off x="3059843" y="627322"/>
            <a:ext cx="1083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high = L - 1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79FB69C-0FFE-5663-7FD5-AA772176163E}"/>
              </a:ext>
            </a:extLst>
          </p:cNvPr>
          <p:cNvSpPr txBox="1"/>
          <p:nvPr/>
        </p:nvSpPr>
        <p:spPr>
          <a:xfrm>
            <a:off x="6204053" y="1165467"/>
            <a:ext cx="93487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pivot=2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EAADB87-54A4-CB23-91D7-BA0C70466418}"/>
              </a:ext>
            </a:extLst>
          </p:cNvPr>
          <p:cNvSpPr txBox="1"/>
          <p:nvPr/>
        </p:nvSpPr>
        <p:spPr>
          <a:xfrm>
            <a:off x="1800951" y="159794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844B38CE-AE48-5906-8655-418D88040F06}"/>
              </a:ext>
            </a:extLst>
          </p:cNvPr>
          <p:cNvSpPr/>
          <p:nvPr/>
        </p:nvSpPr>
        <p:spPr>
          <a:xfrm>
            <a:off x="4430916" y="119936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F6C0A499-EDFE-D4B2-C948-CAD7B2EB49D5}"/>
              </a:ext>
            </a:extLst>
          </p:cNvPr>
          <p:cNvSpPr/>
          <p:nvPr/>
        </p:nvSpPr>
        <p:spPr>
          <a:xfrm>
            <a:off x="1687716" y="119936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2CC44865-1E04-789A-ED60-5AFC0A63E0A1}"/>
              </a:ext>
            </a:extLst>
          </p:cNvPr>
          <p:cNvSpPr/>
          <p:nvPr/>
        </p:nvSpPr>
        <p:spPr>
          <a:xfrm>
            <a:off x="2602116" y="119936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72904AC4-825A-A255-5C2E-2718DCB5943D}"/>
              </a:ext>
            </a:extLst>
          </p:cNvPr>
          <p:cNvSpPr/>
          <p:nvPr/>
        </p:nvSpPr>
        <p:spPr>
          <a:xfrm>
            <a:off x="4888116" y="119936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EDFE501-CB19-BC1D-727E-EFE0745DA74F}"/>
              </a:ext>
            </a:extLst>
          </p:cNvPr>
          <p:cNvSpPr/>
          <p:nvPr/>
        </p:nvSpPr>
        <p:spPr>
          <a:xfrm>
            <a:off x="3516516" y="1199365"/>
            <a:ext cx="457200" cy="457200"/>
          </a:xfrm>
          <a:prstGeom prst="rect">
            <a:avLst/>
          </a:prstGeom>
          <a:solidFill>
            <a:srgbClr val="DDEFFD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C6215415-F201-D711-84C7-6D12942CF9D3}"/>
              </a:ext>
            </a:extLst>
          </p:cNvPr>
          <p:cNvSpPr/>
          <p:nvPr/>
        </p:nvSpPr>
        <p:spPr>
          <a:xfrm>
            <a:off x="3059316" y="119936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E6DC335E-FCBE-0564-80BA-0C16190FA1B3}"/>
              </a:ext>
            </a:extLst>
          </p:cNvPr>
          <p:cNvSpPr/>
          <p:nvPr/>
        </p:nvSpPr>
        <p:spPr>
          <a:xfrm>
            <a:off x="1230516" y="1199365"/>
            <a:ext cx="457200" cy="4572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4A0CFD54-9A16-CE05-A41D-D5E85B1510CA}"/>
              </a:ext>
            </a:extLst>
          </p:cNvPr>
          <p:cNvSpPr/>
          <p:nvPr/>
        </p:nvSpPr>
        <p:spPr>
          <a:xfrm>
            <a:off x="3973716" y="119936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890D80A0-D2F3-1CB4-ABA5-22F1675F533B}"/>
              </a:ext>
            </a:extLst>
          </p:cNvPr>
          <p:cNvSpPr/>
          <p:nvPr/>
        </p:nvSpPr>
        <p:spPr>
          <a:xfrm>
            <a:off x="2144916" y="1199365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54A57993-371A-5E51-8D03-82F6EAE2FC3D}"/>
              </a:ext>
            </a:extLst>
          </p:cNvPr>
          <p:cNvGrpSpPr/>
          <p:nvPr/>
        </p:nvGrpSpPr>
        <p:grpSpPr>
          <a:xfrm>
            <a:off x="1309840" y="1874913"/>
            <a:ext cx="3908865" cy="409235"/>
            <a:chOff x="1309840" y="751845"/>
            <a:chExt cx="3908865" cy="409235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CC7D48A7-662D-F1E4-38A4-9DFFCCE8B8EF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B1665049-2DC5-3E02-04CB-D85C7A32877B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F57E89B2-1CB6-6B92-62C4-D87FFA5AAF05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98D44E54-399B-B3F3-63A1-B89E220D583C}"/>
                </a:ext>
              </a:extLst>
            </p:cNvPr>
            <p:cNvSpPr txBox="1"/>
            <p:nvPr/>
          </p:nvSpPr>
          <p:spPr>
            <a:xfrm>
              <a:off x="265819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FBDA040B-ACE8-1D9E-5E3F-4B7D838B7A4D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25E753E0-7F03-C0CF-FC7B-5CB931696542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E5D653EA-669A-12CC-F780-B3D33C91010D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FDC0C278-D31C-8642-5FA6-230A9E0DEF1A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4F76DF85-127D-F1CD-AEF7-7D039E309D57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2139C5D7-3438-393D-9B5F-87A7C26B3B35}"/>
              </a:ext>
            </a:extLst>
          </p:cNvPr>
          <p:cNvSpPr/>
          <p:nvPr/>
        </p:nvSpPr>
        <p:spPr>
          <a:xfrm>
            <a:off x="4430916" y="23224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EDDA2A8C-2A78-F5C5-4383-C3F0859BD296}"/>
              </a:ext>
            </a:extLst>
          </p:cNvPr>
          <p:cNvSpPr/>
          <p:nvPr/>
        </p:nvSpPr>
        <p:spPr>
          <a:xfrm>
            <a:off x="1687716" y="23224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2B72FE28-2D00-AA6B-FC69-32BADFE442F0}"/>
              </a:ext>
            </a:extLst>
          </p:cNvPr>
          <p:cNvSpPr/>
          <p:nvPr/>
        </p:nvSpPr>
        <p:spPr>
          <a:xfrm>
            <a:off x="2602116" y="23224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E4A7C5C5-4402-63BD-2E92-13A8532ADE07}"/>
              </a:ext>
            </a:extLst>
          </p:cNvPr>
          <p:cNvSpPr/>
          <p:nvPr/>
        </p:nvSpPr>
        <p:spPr>
          <a:xfrm>
            <a:off x="4888116" y="23224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4B21B28B-0CCC-FDEA-5DC8-3E8C53B95606}"/>
              </a:ext>
            </a:extLst>
          </p:cNvPr>
          <p:cNvSpPr/>
          <p:nvPr/>
        </p:nvSpPr>
        <p:spPr>
          <a:xfrm>
            <a:off x="3516516" y="2322433"/>
            <a:ext cx="457200" cy="457200"/>
          </a:xfrm>
          <a:prstGeom prst="rect">
            <a:avLst/>
          </a:prstGeom>
          <a:solidFill>
            <a:srgbClr val="DDEFFD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xmlns="" id="{558FDE7C-0764-93CD-4EEB-90EF98D0C9D8}"/>
              </a:ext>
            </a:extLst>
          </p:cNvPr>
          <p:cNvSpPr/>
          <p:nvPr/>
        </p:nvSpPr>
        <p:spPr>
          <a:xfrm>
            <a:off x="3059316" y="23224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190DABC5-E605-4E2B-C803-482016BB9165}"/>
              </a:ext>
            </a:extLst>
          </p:cNvPr>
          <p:cNvSpPr/>
          <p:nvPr/>
        </p:nvSpPr>
        <p:spPr>
          <a:xfrm>
            <a:off x="1230516" y="2322433"/>
            <a:ext cx="457200" cy="4572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0AEF79BA-CAFF-D91B-7C0C-34E80F5DBF99}"/>
              </a:ext>
            </a:extLst>
          </p:cNvPr>
          <p:cNvSpPr/>
          <p:nvPr/>
        </p:nvSpPr>
        <p:spPr>
          <a:xfrm>
            <a:off x="3973716" y="23224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EEEC5429-77E9-B9F5-4A17-405EA92861C7}"/>
              </a:ext>
            </a:extLst>
          </p:cNvPr>
          <p:cNvSpPr/>
          <p:nvPr/>
        </p:nvSpPr>
        <p:spPr>
          <a:xfrm>
            <a:off x="2144916" y="232243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87E221B4-1D3A-F434-112A-27AF48965179}"/>
              </a:ext>
            </a:extLst>
          </p:cNvPr>
          <p:cNvSpPr txBox="1"/>
          <p:nvPr/>
        </p:nvSpPr>
        <p:spPr>
          <a:xfrm>
            <a:off x="3176136" y="2756893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0E7101BC-3908-A636-7E5A-4A28105959FE}"/>
              </a:ext>
            </a:extLst>
          </p:cNvPr>
          <p:cNvSpPr txBox="1"/>
          <p:nvPr/>
        </p:nvSpPr>
        <p:spPr>
          <a:xfrm>
            <a:off x="1794754" y="2756893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C257FC6C-8FAB-6479-FBE4-3AA538089D7D}"/>
              </a:ext>
            </a:extLst>
          </p:cNvPr>
          <p:cNvSpPr txBox="1"/>
          <p:nvPr/>
        </p:nvSpPr>
        <p:spPr>
          <a:xfrm>
            <a:off x="2261651" y="2762224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69C48275-673E-D4C7-6869-AC977D46D3FD}"/>
              </a:ext>
            </a:extLst>
          </p:cNvPr>
          <p:cNvSpPr txBox="1"/>
          <p:nvPr/>
        </p:nvSpPr>
        <p:spPr>
          <a:xfrm>
            <a:off x="2711626" y="2747982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62A3B5CD-4C88-AC90-6309-776D8DC3A9FA}"/>
              </a:ext>
            </a:extLst>
          </p:cNvPr>
          <p:cNvSpPr txBox="1"/>
          <p:nvPr/>
        </p:nvSpPr>
        <p:spPr>
          <a:xfrm>
            <a:off x="2341220" y="275958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4A120E2A-AD03-44BA-9E2A-49DF567D8275}"/>
              </a:ext>
            </a:extLst>
          </p:cNvPr>
          <p:cNvSpPr txBox="1"/>
          <p:nvPr/>
        </p:nvSpPr>
        <p:spPr>
          <a:xfrm>
            <a:off x="2180379" y="2759580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635292A7-02B6-0907-F694-DD2BD7125234}"/>
              </a:ext>
            </a:extLst>
          </p:cNvPr>
          <p:cNvSpPr txBox="1"/>
          <p:nvPr/>
        </p:nvSpPr>
        <p:spPr>
          <a:xfrm>
            <a:off x="1790586" y="2756893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xmlns="" id="{3B6D5A2E-0353-D839-18C5-8035DEABC278}"/>
              </a:ext>
            </a:extLst>
          </p:cNvPr>
          <p:cNvSpPr/>
          <p:nvPr/>
        </p:nvSpPr>
        <p:spPr>
          <a:xfrm>
            <a:off x="4430916" y="35487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xmlns="" id="{EEFBE608-DA4D-4E14-592C-01E9CD25E833}"/>
              </a:ext>
            </a:extLst>
          </p:cNvPr>
          <p:cNvSpPr/>
          <p:nvPr/>
        </p:nvSpPr>
        <p:spPr>
          <a:xfrm>
            <a:off x="1687716" y="3548743"/>
            <a:ext cx="457200" cy="4572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xmlns="" id="{0F523191-07DA-39C4-42B9-8FD6232B87C1}"/>
              </a:ext>
            </a:extLst>
          </p:cNvPr>
          <p:cNvSpPr/>
          <p:nvPr/>
        </p:nvSpPr>
        <p:spPr>
          <a:xfrm>
            <a:off x="2602116" y="35487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xmlns="" id="{4BFEA318-31EA-78FC-F627-9CAADD063027}"/>
              </a:ext>
            </a:extLst>
          </p:cNvPr>
          <p:cNvSpPr/>
          <p:nvPr/>
        </p:nvSpPr>
        <p:spPr>
          <a:xfrm>
            <a:off x="4888116" y="35487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xmlns="" id="{6EEACF39-4E6A-05AB-7D21-8C4008F7B637}"/>
              </a:ext>
            </a:extLst>
          </p:cNvPr>
          <p:cNvSpPr/>
          <p:nvPr/>
        </p:nvSpPr>
        <p:spPr>
          <a:xfrm>
            <a:off x="3516516" y="3548743"/>
            <a:ext cx="457200" cy="457200"/>
          </a:xfrm>
          <a:prstGeom prst="rect">
            <a:avLst/>
          </a:prstGeom>
          <a:solidFill>
            <a:srgbClr val="DDEFFD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xmlns="" id="{67C05428-250F-EE79-7E63-EB65056E29D5}"/>
              </a:ext>
            </a:extLst>
          </p:cNvPr>
          <p:cNvSpPr/>
          <p:nvPr/>
        </p:nvSpPr>
        <p:spPr>
          <a:xfrm>
            <a:off x="3059316" y="35487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4908474E-F839-880E-6D23-8DE0F8C187B6}"/>
              </a:ext>
            </a:extLst>
          </p:cNvPr>
          <p:cNvSpPr/>
          <p:nvPr/>
        </p:nvSpPr>
        <p:spPr>
          <a:xfrm>
            <a:off x="1230516" y="35487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98E739FC-F76A-1EC5-52EE-366A7DEF274B}"/>
              </a:ext>
            </a:extLst>
          </p:cNvPr>
          <p:cNvSpPr/>
          <p:nvPr/>
        </p:nvSpPr>
        <p:spPr>
          <a:xfrm>
            <a:off x="3973716" y="35487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xmlns="" id="{442607F1-294E-1A59-33EB-64898FDACA30}"/>
              </a:ext>
            </a:extLst>
          </p:cNvPr>
          <p:cNvSpPr/>
          <p:nvPr/>
        </p:nvSpPr>
        <p:spPr>
          <a:xfrm>
            <a:off x="2144916" y="35487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454E152E-C386-4477-B944-C03F51262258}"/>
              </a:ext>
            </a:extLst>
          </p:cNvPr>
          <p:cNvGrpSpPr/>
          <p:nvPr/>
        </p:nvGrpSpPr>
        <p:grpSpPr>
          <a:xfrm>
            <a:off x="1309840" y="3159561"/>
            <a:ext cx="3908865" cy="409235"/>
            <a:chOff x="1309840" y="751845"/>
            <a:chExt cx="3908865" cy="40923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xmlns="" id="{55B04DC0-3607-7B1C-B242-3FADBCC0B074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426EFF75-0EB0-9654-A9F2-C57E1062E6B7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xmlns="" id="{C7F86877-46EA-2391-2217-5167D9D0F4B3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xmlns="" id="{FC999CF1-B126-D747-3C8E-1B8B49E94A25}"/>
                </a:ext>
              </a:extLst>
            </p:cNvPr>
            <p:cNvSpPr txBox="1"/>
            <p:nvPr/>
          </p:nvSpPr>
          <p:spPr>
            <a:xfrm>
              <a:off x="265819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xmlns="" id="{2ECFE106-D2CF-B150-CEBB-ECF003B38AFD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xmlns="" id="{B6B70591-BD0A-FF3D-6100-9FED35E3F023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8637A24B-ACC9-34ED-008C-C1A01585E7CB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xmlns="" id="{4D97C2DC-73CB-73F3-4D76-A25670148985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xmlns="" id="{6595E3D6-B4F5-5333-7C15-129C053D6826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xmlns="" id="{FA819F65-D0D1-0FC9-3CC9-9D3F0AEEFB3A}"/>
              </a:ext>
            </a:extLst>
          </p:cNvPr>
          <p:cNvSpPr txBox="1"/>
          <p:nvPr/>
        </p:nvSpPr>
        <p:spPr>
          <a:xfrm>
            <a:off x="2124846" y="3042948"/>
            <a:ext cx="100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low = L + 1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xmlns="" id="{0D58DCCD-1CF4-880F-5F93-13C87BF1BA94}"/>
              </a:ext>
            </a:extLst>
          </p:cNvPr>
          <p:cNvSpPr txBox="1"/>
          <p:nvPr/>
        </p:nvSpPr>
        <p:spPr>
          <a:xfrm>
            <a:off x="3059316" y="3042635"/>
            <a:ext cx="55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high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52BB5521-AA7C-6E37-8F84-54601EA9DA72}"/>
              </a:ext>
            </a:extLst>
          </p:cNvPr>
          <p:cNvSpPr txBox="1"/>
          <p:nvPr/>
        </p:nvSpPr>
        <p:spPr>
          <a:xfrm>
            <a:off x="2244618" y="3969792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F9E337DD-A122-6D50-A8BD-BB73BF8147E0}"/>
              </a:ext>
            </a:extLst>
          </p:cNvPr>
          <p:cNvSpPr txBox="1"/>
          <p:nvPr/>
        </p:nvSpPr>
        <p:spPr>
          <a:xfrm>
            <a:off x="3159018" y="3962845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xmlns="" id="{19ECC8E7-E9E1-00E8-DBA1-F41106B0A646}"/>
              </a:ext>
            </a:extLst>
          </p:cNvPr>
          <p:cNvSpPr txBox="1"/>
          <p:nvPr/>
        </p:nvSpPr>
        <p:spPr>
          <a:xfrm>
            <a:off x="2708602" y="3969792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B88C821E-7EF6-329E-7A1A-A94640ED1CD6}"/>
              </a:ext>
            </a:extLst>
          </p:cNvPr>
          <p:cNvSpPr txBox="1"/>
          <p:nvPr/>
        </p:nvSpPr>
        <p:spPr>
          <a:xfrm>
            <a:off x="3093652" y="3962845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xmlns="" id="{C4E83A2D-3495-ED53-D769-41697373F600}"/>
              </a:ext>
            </a:extLst>
          </p:cNvPr>
          <p:cNvSpPr/>
          <p:nvPr/>
        </p:nvSpPr>
        <p:spPr>
          <a:xfrm>
            <a:off x="4430916" y="488617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xmlns="" id="{81B7D5D2-71BF-FD2A-A24F-5C8497232324}"/>
              </a:ext>
            </a:extLst>
          </p:cNvPr>
          <p:cNvSpPr/>
          <p:nvPr/>
        </p:nvSpPr>
        <p:spPr>
          <a:xfrm>
            <a:off x="1687716" y="4886177"/>
            <a:ext cx="457200" cy="4572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DCB62A22-E0F4-66A3-A84E-D38CF53424FF}"/>
              </a:ext>
            </a:extLst>
          </p:cNvPr>
          <p:cNvSpPr/>
          <p:nvPr/>
        </p:nvSpPr>
        <p:spPr>
          <a:xfrm>
            <a:off x="2602116" y="488617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xmlns="" id="{D2C00C20-5233-DED2-5853-EBA446A61E1E}"/>
              </a:ext>
            </a:extLst>
          </p:cNvPr>
          <p:cNvSpPr/>
          <p:nvPr/>
        </p:nvSpPr>
        <p:spPr>
          <a:xfrm>
            <a:off x="4888116" y="488617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xmlns="" id="{A7BB86F8-35AC-384C-4489-8C5059F3FCFC}"/>
              </a:ext>
            </a:extLst>
          </p:cNvPr>
          <p:cNvSpPr/>
          <p:nvPr/>
        </p:nvSpPr>
        <p:spPr>
          <a:xfrm>
            <a:off x="3516516" y="4886177"/>
            <a:ext cx="457200" cy="457200"/>
          </a:xfrm>
          <a:prstGeom prst="rect">
            <a:avLst/>
          </a:prstGeom>
          <a:solidFill>
            <a:srgbClr val="DDEFFD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xmlns="" id="{92FF2012-5BA1-4B5C-808A-31450A87ABD2}"/>
              </a:ext>
            </a:extLst>
          </p:cNvPr>
          <p:cNvSpPr/>
          <p:nvPr/>
        </p:nvSpPr>
        <p:spPr>
          <a:xfrm>
            <a:off x="3059316" y="488617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xmlns="" id="{7AD0E7BF-1181-D2BA-9546-6A6E422BD0DA}"/>
              </a:ext>
            </a:extLst>
          </p:cNvPr>
          <p:cNvSpPr/>
          <p:nvPr/>
        </p:nvSpPr>
        <p:spPr>
          <a:xfrm>
            <a:off x="1230516" y="488617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xmlns="" id="{0C108443-9579-4207-9737-8475D2078707}"/>
              </a:ext>
            </a:extLst>
          </p:cNvPr>
          <p:cNvSpPr/>
          <p:nvPr/>
        </p:nvSpPr>
        <p:spPr>
          <a:xfrm>
            <a:off x="3973716" y="488617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xmlns="" id="{6040D0A5-567A-AF67-6B83-837489515A22}"/>
              </a:ext>
            </a:extLst>
          </p:cNvPr>
          <p:cNvSpPr/>
          <p:nvPr/>
        </p:nvSpPr>
        <p:spPr>
          <a:xfrm>
            <a:off x="2144916" y="488617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xmlns="" id="{6247B839-5B7A-E2D9-0518-ABC0F32B1E47}"/>
              </a:ext>
            </a:extLst>
          </p:cNvPr>
          <p:cNvGrpSpPr/>
          <p:nvPr/>
        </p:nvGrpSpPr>
        <p:grpSpPr>
          <a:xfrm>
            <a:off x="1309840" y="4496995"/>
            <a:ext cx="3908865" cy="409235"/>
            <a:chOff x="1309840" y="751845"/>
            <a:chExt cx="3908865" cy="409235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5C380FE4-F6C9-D81E-A308-1E50BC6BE82E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xmlns="" id="{EAEF3A24-91F6-9203-871A-350615FD9603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xmlns="" id="{CF74D2C7-568E-8F0E-2224-94E352E64669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xmlns="" id="{F4E532EA-6505-B29D-3F6F-858DDDD35F3E}"/>
                </a:ext>
              </a:extLst>
            </p:cNvPr>
            <p:cNvSpPr txBox="1"/>
            <p:nvPr/>
          </p:nvSpPr>
          <p:spPr>
            <a:xfrm>
              <a:off x="268105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xmlns="" id="{F2A47E7A-CF23-2239-ECE8-B4A2C37C46FE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9BD004C3-1B00-462F-9058-DD6E0E97C817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xmlns="" id="{842181D1-9DC4-D7F1-A4C8-B84B89D1C4EB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xmlns="" id="{0EBB6871-892E-3021-CFA8-6BE91C824CB4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xmlns="" id="{18202E97-09DC-F120-AF2B-6B8111E94740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F62CEE8B-DA5D-11CA-AEEE-85BBEAEC4394}"/>
              </a:ext>
            </a:extLst>
          </p:cNvPr>
          <p:cNvSpPr txBox="1"/>
          <p:nvPr/>
        </p:nvSpPr>
        <p:spPr>
          <a:xfrm>
            <a:off x="2097862" y="4216296"/>
            <a:ext cx="622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low = </a:t>
            </a:r>
          </a:p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L + 1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02DE4DAC-AB35-DC6A-FCBB-490EA8CA188C}"/>
              </a:ext>
            </a:extLst>
          </p:cNvPr>
          <p:cNvSpPr txBox="1"/>
          <p:nvPr/>
        </p:nvSpPr>
        <p:spPr>
          <a:xfrm>
            <a:off x="2577895" y="4372492"/>
            <a:ext cx="548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high 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D18FEC9D-C8EF-489A-A88A-BEC206965142}"/>
              </a:ext>
            </a:extLst>
          </p:cNvPr>
          <p:cNvSpPr txBox="1"/>
          <p:nvPr/>
        </p:nvSpPr>
        <p:spPr>
          <a:xfrm>
            <a:off x="2251663" y="5282207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60AEE2AB-49AE-3165-E696-DF7DD073FE2D}"/>
              </a:ext>
            </a:extLst>
          </p:cNvPr>
          <p:cNvSpPr txBox="1"/>
          <p:nvPr/>
        </p:nvSpPr>
        <p:spPr>
          <a:xfrm>
            <a:off x="2727930" y="5291524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BF2AD08A-E888-266F-5D69-FBDF5C9F817D}"/>
              </a:ext>
            </a:extLst>
          </p:cNvPr>
          <p:cNvSpPr txBox="1"/>
          <p:nvPr/>
        </p:nvSpPr>
        <p:spPr>
          <a:xfrm>
            <a:off x="2657822" y="5291524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C1FCB2F-E619-3225-AB7E-E5A33981888B}"/>
              </a:ext>
            </a:extLst>
          </p:cNvPr>
          <p:cNvSpPr/>
          <p:nvPr/>
        </p:nvSpPr>
        <p:spPr>
          <a:xfrm>
            <a:off x="4430916" y="604781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EF967AB-06D5-971E-2D6B-61DFD6C14B0C}"/>
              </a:ext>
            </a:extLst>
          </p:cNvPr>
          <p:cNvSpPr/>
          <p:nvPr/>
        </p:nvSpPr>
        <p:spPr>
          <a:xfrm>
            <a:off x="1687716" y="6047817"/>
            <a:ext cx="457200" cy="4572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CB39828-A4E6-D512-66A6-3117832BB333}"/>
              </a:ext>
            </a:extLst>
          </p:cNvPr>
          <p:cNvSpPr/>
          <p:nvPr/>
        </p:nvSpPr>
        <p:spPr>
          <a:xfrm>
            <a:off x="2602116" y="604781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8587618-29E1-9A9D-6858-442042DD60E9}"/>
              </a:ext>
            </a:extLst>
          </p:cNvPr>
          <p:cNvSpPr/>
          <p:nvPr/>
        </p:nvSpPr>
        <p:spPr>
          <a:xfrm>
            <a:off x="4888116" y="604781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6E90611-13DC-D8CF-04A7-D9F739C1E6A1}"/>
              </a:ext>
            </a:extLst>
          </p:cNvPr>
          <p:cNvSpPr/>
          <p:nvPr/>
        </p:nvSpPr>
        <p:spPr>
          <a:xfrm>
            <a:off x="3516516" y="6047817"/>
            <a:ext cx="457200" cy="457200"/>
          </a:xfrm>
          <a:prstGeom prst="rect">
            <a:avLst/>
          </a:prstGeom>
          <a:solidFill>
            <a:srgbClr val="DDEFFD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33B603F-7939-D8B0-BB61-2C50233F80C6}"/>
              </a:ext>
            </a:extLst>
          </p:cNvPr>
          <p:cNvSpPr/>
          <p:nvPr/>
        </p:nvSpPr>
        <p:spPr>
          <a:xfrm>
            <a:off x="3059316" y="604781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E1B2479-B9D6-9ED1-B2E4-D7E770346C43}"/>
              </a:ext>
            </a:extLst>
          </p:cNvPr>
          <p:cNvSpPr/>
          <p:nvPr/>
        </p:nvSpPr>
        <p:spPr>
          <a:xfrm>
            <a:off x="1230516" y="604781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F51086C-6D4C-6651-94FD-13D51433D032}"/>
              </a:ext>
            </a:extLst>
          </p:cNvPr>
          <p:cNvSpPr/>
          <p:nvPr/>
        </p:nvSpPr>
        <p:spPr>
          <a:xfrm>
            <a:off x="3973716" y="604781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2E6A3C3-27F8-E5FC-7409-FBC697DA8394}"/>
              </a:ext>
            </a:extLst>
          </p:cNvPr>
          <p:cNvSpPr/>
          <p:nvPr/>
        </p:nvSpPr>
        <p:spPr>
          <a:xfrm>
            <a:off x="2144916" y="6047817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4D16312-CE57-4F66-BB73-17EDBC0EB9CC}"/>
              </a:ext>
            </a:extLst>
          </p:cNvPr>
          <p:cNvGrpSpPr/>
          <p:nvPr/>
        </p:nvGrpSpPr>
        <p:grpSpPr>
          <a:xfrm>
            <a:off x="1309840" y="5658635"/>
            <a:ext cx="3908865" cy="409235"/>
            <a:chOff x="1309840" y="751845"/>
            <a:chExt cx="3908865" cy="40923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1DBC2BC-FFA9-8D47-A96C-4A3A277728EE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1A2E7A4-31C5-0033-D2BF-0A18C0F525AA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331CA31-B479-8EC9-E569-9BFC9A6F3AB1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4CD4193-EA37-1B9F-914D-59F0CF670691}"/>
                </a:ext>
              </a:extLst>
            </p:cNvPr>
            <p:cNvSpPr txBox="1"/>
            <p:nvPr/>
          </p:nvSpPr>
          <p:spPr>
            <a:xfrm>
              <a:off x="265819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689CA2B5-311E-9445-6305-0CB5B3F607F7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E3451CB6-231F-3D35-E4B6-3C80439BE4FD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BCEFAE2B-88A1-506E-004C-FE60A87CC63A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C92C51FD-A18C-B090-AB2B-015EB33AA486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27A73889-99A4-8262-D2A7-46B419F60E63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1B061F9-7083-1D84-B6D1-48DB8DA24D3B}"/>
              </a:ext>
            </a:extLst>
          </p:cNvPr>
          <p:cNvSpPr txBox="1"/>
          <p:nvPr/>
        </p:nvSpPr>
        <p:spPr>
          <a:xfrm>
            <a:off x="6204053" y="4895554"/>
            <a:ext cx="93487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pivot=6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9FBDF5B-8559-4337-CB33-5F7FD503330C}"/>
              </a:ext>
            </a:extLst>
          </p:cNvPr>
          <p:cNvSpPr txBox="1"/>
          <p:nvPr/>
        </p:nvSpPr>
        <p:spPr>
          <a:xfrm>
            <a:off x="6204053" y="3569140"/>
            <a:ext cx="93487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pivot=7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EBC54CC-E992-816C-C270-D4FF77A64459}"/>
              </a:ext>
            </a:extLst>
          </p:cNvPr>
          <p:cNvSpPr txBox="1"/>
          <p:nvPr/>
        </p:nvSpPr>
        <p:spPr>
          <a:xfrm>
            <a:off x="7386931" y="2509588"/>
            <a:ext cx="4814734" cy="4385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550" b="1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Partition </a:t>
            </a: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pivot = low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 = low;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j = high;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while(i &lt; j){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while(A[i] &lt;= A[pivot] &amp;&amp; i&lt;high){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while(A[j] &gt; A[pivot] &amp;&amp; j&gt;low){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j--;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if(i &lt; j){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swap(A[i], A[j]);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swap(A[pivot], A[j]);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return j;</a:t>
            </a:r>
          </a:p>
          <a:p>
            <a:pPr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56BDB68-6105-737D-7538-479322B0ACA7}"/>
              </a:ext>
            </a:extLst>
          </p:cNvPr>
          <p:cNvSpPr txBox="1"/>
          <p:nvPr/>
        </p:nvSpPr>
        <p:spPr>
          <a:xfrm>
            <a:off x="7367788" y="-25782"/>
            <a:ext cx="4837587" cy="2548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5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QuickSort </a:t>
            </a: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low, high){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if(low &lt; high){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	loc = Partition(A, low, high);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	QuickSort (A, low, loc-1);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	QuickSort (A, loc+1, high);</a:t>
            </a:r>
          </a:p>
          <a:p>
            <a:pPr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74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18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19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7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258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6" grpId="0"/>
      <p:bldP spid="27" grpId="0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/>
      <p:bldP spid="132" grpId="1"/>
      <p:bldP spid="133" grpId="0"/>
      <p:bldP spid="133" grpId="1"/>
      <p:bldP spid="134" grpId="0"/>
      <p:bldP spid="134" grpId="1"/>
      <p:bldP spid="134" grpId="2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95" grpId="0"/>
      <p:bldP spid="196" grpId="0"/>
      <p:bldP spid="197" grpId="0"/>
      <p:bldP spid="197" grpId="1"/>
      <p:bldP spid="198" grpId="0"/>
      <p:bldP spid="199" grpId="0"/>
      <p:bldP spid="199" grpId="1"/>
      <p:bldP spid="200" grpId="0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22" grpId="0"/>
      <p:bldP spid="223" grpId="0"/>
      <p:bldP spid="224" grpId="0"/>
      <p:bldP spid="224" grpId="1"/>
      <p:bldP spid="225" grpId="0"/>
      <p:bldP spid="226" grpId="0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8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Quick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EE3CC45-866F-9E3E-7CD5-E335D644E144}"/>
              </a:ext>
            </a:extLst>
          </p:cNvPr>
          <p:cNvSpPr/>
          <p:nvPr/>
        </p:nvSpPr>
        <p:spPr>
          <a:xfrm>
            <a:off x="4634116" y="12342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C15D7A5-E3BD-AB90-AAFC-42959B81A76F}"/>
              </a:ext>
            </a:extLst>
          </p:cNvPr>
          <p:cNvSpPr/>
          <p:nvPr/>
        </p:nvSpPr>
        <p:spPr>
          <a:xfrm>
            <a:off x="1890916" y="123424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16DEC14-F2A1-13D2-E9A9-67F01386910B}"/>
              </a:ext>
            </a:extLst>
          </p:cNvPr>
          <p:cNvSpPr/>
          <p:nvPr/>
        </p:nvSpPr>
        <p:spPr>
          <a:xfrm>
            <a:off x="2805316" y="12342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508E71F-FAA4-F0B3-BF85-4162F857BAC3}"/>
              </a:ext>
            </a:extLst>
          </p:cNvPr>
          <p:cNvSpPr/>
          <p:nvPr/>
        </p:nvSpPr>
        <p:spPr>
          <a:xfrm>
            <a:off x="5091316" y="12342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C58B5D-0322-B1FA-09FB-BA1C8590BB87}"/>
              </a:ext>
            </a:extLst>
          </p:cNvPr>
          <p:cNvSpPr/>
          <p:nvPr/>
        </p:nvSpPr>
        <p:spPr>
          <a:xfrm>
            <a:off x="3719716" y="1234243"/>
            <a:ext cx="457200" cy="457200"/>
          </a:xfrm>
          <a:prstGeom prst="rect">
            <a:avLst/>
          </a:prstGeom>
          <a:solidFill>
            <a:srgbClr val="DDEFFD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C7C7CA4-E74E-0D52-D9E5-A7B008626B5F}"/>
              </a:ext>
            </a:extLst>
          </p:cNvPr>
          <p:cNvSpPr/>
          <p:nvPr/>
        </p:nvSpPr>
        <p:spPr>
          <a:xfrm>
            <a:off x="3262516" y="12342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3B54225-0528-0020-E3F9-AC6C49D7A725}"/>
              </a:ext>
            </a:extLst>
          </p:cNvPr>
          <p:cNvSpPr/>
          <p:nvPr/>
        </p:nvSpPr>
        <p:spPr>
          <a:xfrm>
            <a:off x="1433716" y="12342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06FD72E-951B-DA00-B861-CBCC7E76387E}"/>
              </a:ext>
            </a:extLst>
          </p:cNvPr>
          <p:cNvSpPr/>
          <p:nvPr/>
        </p:nvSpPr>
        <p:spPr>
          <a:xfrm>
            <a:off x="4176916" y="12342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24CBCB8-CE83-50D4-7276-70BC4E4A428A}"/>
              </a:ext>
            </a:extLst>
          </p:cNvPr>
          <p:cNvSpPr/>
          <p:nvPr/>
        </p:nvSpPr>
        <p:spPr>
          <a:xfrm>
            <a:off x="2348116" y="123424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EFC3E057-0C99-5F6B-6EDA-6F4CF9EE64F4}"/>
              </a:ext>
            </a:extLst>
          </p:cNvPr>
          <p:cNvGrpSpPr/>
          <p:nvPr/>
        </p:nvGrpSpPr>
        <p:grpSpPr>
          <a:xfrm>
            <a:off x="1513040" y="845061"/>
            <a:ext cx="3908865" cy="409235"/>
            <a:chOff x="1309840" y="751845"/>
            <a:chExt cx="3908865" cy="4092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3EAE447-1511-DAD5-C139-2F2FDDE4A057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A475A030-6EE8-1AB8-4BA9-4B90A9E28126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AA1051E-F505-DF00-6E41-006482BC787F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BF8D14C-9A25-56AA-1202-FE9CDF939DD2}"/>
                </a:ext>
              </a:extLst>
            </p:cNvPr>
            <p:cNvSpPr txBox="1"/>
            <p:nvPr/>
          </p:nvSpPr>
          <p:spPr>
            <a:xfrm>
              <a:off x="265819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A0F0998-E81E-D5A9-A1CC-054675F217BA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39A16DB-68B1-DB6F-580A-7C76D8311232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23798C5-D88B-D29A-994F-B22F3DB6878F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D78883E7-BD96-B4B8-7026-3DBE396B0727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1F21880-4455-6E51-CA1C-FE93F27A3DCF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FDECB94-79E7-F13E-D2CC-88DA87BF453B}"/>
              </a:ext>
            </a:extLst>
          </p:cNvPr>
          <p:cNvSpPr txBox="1"/>
          <p:nvPr/>
        </p:nvSpPr>
        <p:spPr>
          <a:xfrm>
            <a:off x="4200384" y="628558"/>
            <a:ext cx="100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low = L + 1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11F4C69-7255-0408-3DD6-9EE51FA3F997}"/>
              </a:ext>
            </a:extLst>
          </p:cNvPr>
          <p:cNvSpPr txBox="1"/>
          <p:nvPr/>
        </p:nvSpPr>
        <p:spPr>
          <a:xfrm>
            <a:off x="5091316" y="628558"/>
            <a:ext cx="543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high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ECC1403-D698-B08B-065E-D4F56FF617EF}"/>
              </a:ext>
            </a:extLst>
          </p:cNvPr>
          <p:cNvSpPr txBox="1"/>
          <p:nvPr/>
        </p:nvSpPr>
        <p:spPr>
          <a:xfrm>
            <a:off x="5909714" y="1242947"/>
            <a:ext cx="93487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pivot=9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71B4D1F-FE5F-A30A-59E0-E2C64C4BC933}"/>
              </a:ext>
            </a:extLst>
          </p:cNvPr>
          <p:cNvSpPr txBox="1"/>
          <p:nvPr/>
        </p:nvSpPr>
        <p:spPr>
          <a:xfrm>
            <a:off x="4283821" y="1620785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B175889-96F5-ECB3-76BF-8B650E37C8CF}"/>
              </a:ext>
            </a:extLst>
          </p:cNvPr>
          <p:cNvSpPr txBox="1"/>
          <p:nvPr/>
        </p:nvSpPr>
        <p:spPr>
          <a:xfrm>
            <a:off x="5148109" y="1620785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4AEEB95-603D-A794-8200-E89C5D9C0BF2}"/>
              </a:ext>
            </a:extLst>
          </p:cNvPr>
          <p:cNvSpPr txBox="1"/>
          <p:nvPr/>
        </p:nvSpPr>
        <p:spPr>
          <a:xfrm>
            <a:off x="4733020" y="1620785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6C432A2-3006-0976-3430-2D8C7AC85DF0}"/>
              </a:ext>
            </a:extLst>
          </p:cNvPr>
          <p:cNvSpPr txBox="1"/>
          <p:nvPr/>
        </p:nvSpPr>
        <p:spPr>
          <a:xfrm>
            <a:off x="4733020" y="1829315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437B217-E065-9966-B0C9-653AD237A553}"/>
              </a:ext>
            </a:extLst>
          </p:cNvPr>
          <p:cNvSpPr txBox="1"/>
          <p:nvPr/>
        </p:nvSpPr>
        <p:spPr>
          <a:xfrm>
            <a:off x="4277624" y="1620785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41F6449-8827-FAFA-9AAC-527278914D04}"/>
              </a:ext>
            </a:extLst>
          </p:cNvPr>
          <p:cNvSpPr txBox="1"/>
          <p:nvPr/>
        </p:nvSpPr>
        <p:spPr>
          <a:xfrm>
            <a:off x="7386931" y="2509588"/>
            <a:ext cx="4814734" cy="4385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550" b="1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Partition </a:t>
            </a: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LB, UB){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pivot = low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i = low;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j = high;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while(i &lt; j){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while(A[i] &lt;= A[pivot] &amp;&amp; i&lt;high){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i++;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while(A[j] &gt; A[pivot] &amp;&amp; j&gt;low){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j--;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if(i &lt; j){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	swap(A[i], A[j]);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	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swap(A[pivot], A[j]);</a:t>
            </a:r>
          </a:p>
          <a:p>
            <a:pPr marL="457200"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return j;</a:t>
            </a:r>
          </a:p>
          <a:p>
            <a:pPr lvl="1" defTabSz="457200">
              <a:buClrTx/>
              <a:buFontTx/>
              <a:buNone/>
            </a:pPr>
            <a:r>
              <a:rPr lang="en-US" sz="1550" kern="100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2873C6-2BDC-8748-FEE0-39B520D16B48}"/>
              </a:ext>
            </a:extLst>
          </p:cNvPr>
          <p:cNvSpPr txBox="1"/>
          <p:nvPr/>
        </p:nvSpPr>
        <p:spPr>
          <a:xfrm>
            <a:off x="7367788" y="-25782"/>
            <a:ext cx="4837587" cy="2548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5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QuickSort </a:t>
            </a: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(A, low, high){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if(low &lt; high){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	loc = Partition(A, low, high);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	QuickSort (A, low, loc-1);</a:t>
            </a:r>
          </a:p>
          <a:p>
            <a:pPr marL="457200" lvl="2"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	QuickSort (A, loc+1, high);</a:t>
            </a:r>
          </a:p>
          <a:p>
            <a:pPr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sz="1550" dirty="0">
                <a:latin typeface="Verdana" pitchFamily="34" charset="0"/>
                <a:ea typeface="Verdana" pitchFamily="34" charset="0"/>
                <a:cs typeface="Verdana" pitchFamily="34" charset="0"/>
              </a:rPr>
              <a:t>}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5240750-B18A-A0D8-BAE6-93D6C6675028}"/>
              </a:ext>
            </a:extLst>
          </p:cNvPr>
          <p:cNvSpPr/>
          <p:nvPr/>
        </p:nvSpPr>
        <p:spPr>
          <a:xfrm>
            <a:off x="4634116" y="31073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AC58AAA-B0B1-E45D-8F89-781F81983B2A}"/>
              </a:ext>
            </a:extLst>
          </p:cNvPr>
          <p:cNvSpPr/>
          <p:nvPr/>
        </p:nvSpPr>
        <p:spPr>
          <a:xfrm>
            <a:off x="1890916" y="3107320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F46BB65-81B1-2FD8-88CE-F909727773E4}"/>
              </a:ext>
            </a:extLst>
          </p:cNvPr>
          <p:cNvSpPr/>
          <p:nvPr/>
        </p:nvSpPr>
        <p:spPr>
          <a:xfrm>
            <a:off x="2805316" y="31073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90AF1D7-5CA9-B43F-08D4-6B433CCEAD57}"/>
              </a:ext>
            </a:extLst>
          </p:cNvPr>
          <p:cNvSpPr/>
          <p:nvPr/>
        </p:nvSpPr>
        <p:spPr>
          <a:xfrm>
            <a:off x="5091316" y="31073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0D04EFD-EE7B-3377-792A-AE5C7D7FA2B4}"/>
              </a:ext>
            </a:extLst>
          </p:cNvPr>
          <p:cNvSpPr/>
          <p:nvPr/>
        </p:nvSpPr>
        <p:spPr>
          <a:xfrm>
            <a:off x="3719716" y="3107320"/>
            <a:ext cx="457200" cy="457200"/>
          </a:xfrm>
          <a:prstGeom prst="rect">
            <a:avLst/>
          </a:prstGeom>
          <a:solidFill>
            <a:srgbClr val="DDEFFD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90DA55F-EEE2-D84F-AD01-EB406E0AAF35}"/>
              </a:ext>
            </a:extLst>
          </p:cNvPr>
          <p:cNvSpPr/>
          <p:nvPr/>
        </p:nvSpPr>
        <p:spPr>
          <a:xfrm>
            <a:off x="3262516" y="31073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5920412-CEBE-4435-BF6D-A7218E51843C}"/>
              </a:ext>
            </a:extLst>
          </p:cNvPr>
          <p:cNvSpPr/>
          <p:nvPr/>
        </p:nvSpPr>
        <p:spPr>
          <a:xfrm>
            <a:off x="1433716" y="31073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44E4467E-BE03-BF22-651F-E40A3BB9BF4A}"/>
              </a:ext>
            </a:extLst>
          </p:cNvPr>
          <p:cNvSpPr/>
          <p:nvPr/>
        </p:nvSpPr>
        <p:spPr>
          <a:xfrm>
            <a:off x="4176916" y="31073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969CB1A-7E2D-2BDD-2946-47C86606B980}"/>
              </a:ext>
            </a:extLst>
          </p:cNvPr>
          <p:cNvSpPr/>
          <p:nvPr/>
        </p:nvSpPr>
        <p:spPr>
          <a:xfrm>
            <a:off x="2348116" y="3107320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59486FD-41E6-9D55-1712-E9AE4D6B5430}"/>
              </a:ext>
            </a:extLst>
          </p:cNvPr>
          <p:cNvGrpSpPr/>
          <p:nvPr/>
        </p:nvGrpSpPr>
        <p:grpSpPr>
          <a:xfrm>
            <a:off x="1513040" y="2718138"/>
            <a:ext cx="3908865" cy="409235"/>
            <a:chOff x="1309840" y="751845"/>
            <a:chExt cx="3908865" cy="40923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5508FFD4-A07F-AFA8-DA0C-3436E55C3CD7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8148D0E6-0283-2238-E879-0EE802DC58A1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3CE10BC3-3504-9B4A-8D83-C9255511D9AF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22E097FD-87EA-B6A4-B25B-2E12CF438076}"/>
                </a:ext>
              </a:extLst>
            </p:cNvPr>
            <p:cNvSpPr txBox="1"/>
            <p:nvPr/>
          </p:nvSpPr>
          <p:spPr>
            <a:xfrm>
              <a:off x="265819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3382D939-EB94-FE75-1217-A425473CCF0F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81EB933-6FC7-BC05-32D9-3232910D96E8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70B12FC4-AFAE-E8F4-4CD5-7F71B3B5DE14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3181A141-DB06-EAD2-C3CB-C7F2F387286A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7DF85F76-69EB-6D14-BB07-445B5DF8E934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C2DDD55-D2FA-58B5-3B77-FCD8A30B92E3}"/>
              </a:ext>
            </a:extLst>
          </p:cNvPr>
          <p:cNvSpPr txBox="1"/>
          <p:nvPr/>
        </p:nvSpPr>
        <p:spPr>
          <a:xfrm>
            <a:off x="4600711" y="2332580"/>
            <a:ext cx="62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low =</a:t>
            </a:r>
          </a:p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L + 1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B263523F-D1A7-0CC0-3FCB-9EA7FBD7AE84}"/>
              </a:ext>
            </a:extLst>
          </p:cNvPr>
          <p:cNvSpPr txBox="1"/>
          <p:nvPr/>
        </p:nvSpPr>
        <p:spPr>
          <a:xfrm>
            <a:off x="5103795" y="2487689"/>
            <a:ext cx="543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high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55DDFA0-92C3-597D-9BF9-18688F6F9D7A}"/>
              </a:ext>
            </a:extLst>
          </p:cNvPr>
          <p:cNvSpPr txBox="1"/>
          <p:nvPr/>
        </p:nvSpPr>
        <p:spPr>
          <a:xfrm>
            <a:off x="5849230" y="3080246"/>
            <a:ext cx="10358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rbel" panose="020B0503020204020204" pitchFamily="34" charset="0"/>
              </a:rPr>
              <a:t>pivot=15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0733532-298A-3B30-9E61-D9CDE3CD98AC}"/>
              </a:ext>
            </a:extLst>
          </p:cNvPr>
          <p:cNvSpPr txBox="1"/>
          <p:nvPr/>
        </p:nvSpPr>
        <p:spPr>
          <a:xfrm>
            <a:off x="5181007" y="3573897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j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93F2324-F7F1-7A25-FDD9-1CE1B9083DCE}"/>
              </a:ext>
            </a:extLst>
          </p:cNvPr>
          <p:cNvSpPr txBox="1"/>
          <p:nvPr/>
        </p:nvSpPr>
        <p:spPr>
          <a:xfrm>
            <a:off x="4765918" y="3573897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EAA031E-881C-3555-97E4-A516420820B0}"/>
              </a:ext>
            </a:extLst>
          </p:cNvPr>
          <p:cNvSpPr txBox="1"/>
          <p:nvPr/>
        </p:nvSpPr>
        <p:spPr>
          <a:xfrm>
            <a:off x="5117244" y="3573897"/>
            <a:ext cx="2577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D4E2C35D-9E24-48CC-1635-742C8D9A07A0}"/>
              </a:ext>
            </a:extLst>
          </p:cNvPr>
          <p:cNvSpPr/>
          <p:nvPr/>
        </p:nvSpPr>
        <p:spPr>
          <a:xfrm>
            <a:off x="4634116" y="446069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1FE3BE80-E371-B4C2-B633-6FEB0EE8904F}"/>
              </a:ext>
            </a:extLst>
          </p:cNvPr>
          <p:cNvSpPr/>
          <p:nvPr/>
        </p:nvSpPr>
        <p:spPr>
          <a:xfrm>
            <a:off x="1890916" y="4460693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791898E9-B529-3DDC-E602-B07960A971F7}"/>
              </a:ext>
            </a:extLst>
          </p:cNvPr>
          <p:cNvSpPr/>
          <p:nvPr/>
        </p:nvSpPr>
        <p:spPr>
          <a:xfrm>
            <a:off x="2805316" y="446069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6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983984D3-BC90-5CAA-1C83-DD1F8B58FECB}"/>
              </a:ext>
            </a:extLst>
          </p:cNvPr>
          <p:cNvSpPr/>
          <p:nvPr/>
        </p:nvSpPr>
        <p:spPr>
          <a:xfrm>
            <a:off x="5091316" y="446069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F23512EE-04DC-FC64-BBB6-929A325C307F}"/>
              </a:ext>
            </a:extLst>
          </p:cNvPr>
          <p:cNvSpPr/>
          <p:nvPr/>
        </p:nvSpPr>
        <p:spPr>
          <a:xfrm>
            <a:off x="3719716" y="4460693"/>
            <a:ext cx="457200" cy="457200"/>
          </a:xfrm>
          <a:prstGeom prst="rect">
            <a:avLst/>
          </a:prstGeom>
          <a:solidFill>
            <a:srgbClr val="DDEFFD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8B7CBB86-7557-6C5C-00B2-BCB88B545755}"/>
              </a:ext>
            </a:extLst>
          </p:cNvPr>
          <p:cNvSpPr/>
          <p:nvPr/>
        </p:nvSpPr>
        <p:spPr>
          <a:xfrm>
            <a:off x="3262516" y="446069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Corbel"/>
                <a:ea typeface="+mn-ea"/>
                <a:cs typeface="+mn-cs"/>
              </a:rPr>
              <a:t>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503E847-C5A3-BDEB-C741-B58F15CDFC2C}"/>
              </a:ext>
            </a:extLst>
          </p:cNvPr>
          <p:cNvSpPr/>
          <p:nvPr/>
        </p:nvSpPr>
        <p:spPr>
          <a:xfrm>
            <a:off x="1433716" y="446069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2DAFDAB7-0B5A-D83C-84D5-DC25C3523C75}"/>
              </a:ext>
            </a:extLst>
          </p:cNvPr>
          <p:cNvSpPr/>
          <p:nvPr/>
        </p:nvSpPr>
        <p:spPr>
          <a:xfrm>
            <a:off x="4176916" y="446069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A8C77678-BFA4-D58C-A6A8-E8E2F42B5034}"/>
              </a:ext>
            </a:extLst>
          </p:cNvPr>
          <p:cNvSpPr/>
          <p:nvPr/>
        </p:nvSpPr>
        <p:spPr>
          <a:xfrm>
            <a:off x="2348116" y="4460693"/>
            <a:ext cx="457200" cy="4572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DAFF3B1A-0E2F-FAE7-8C1F-7402B5284CDE}"/>
              </a:ext>
            </a:extLst>
          </p:cNvPr>
          <p:cNvGrpSpPr/>
          <p:nvPr/>
        </p:nvGrpSpPr>
        <p:grpSpPr>
          <a:xfrm>
            <a:off x="1513040" y="4071511"/>
            <a:ext cx="3908865" cy="409235"/>
            <a:chOff x="1309840" y="751845"/>
            <a:chExt cx="3908865" cy="40923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96D868B9-FF14-AD32-5C41-53808DC89A55}"/>
                </a:ext>
              </a:extLst>
            </p:cNvPr>
            <p:cNvSpPr txBox="1"/>
            <p:nvPr/>
          </p:nvSpPr>
          <p:spPr>
            <a:xfrm>
              <a:off x="130984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EA324595-4021-A109-6753-E21C8F58199E}"/>
                </a:ext>
              </a:extLst>
            </p:cNvPr>
            <p:cNvSpPr txBox="1"/>
            <p:nvPr/>
          </p:nvSpPr>
          <p:spPr>
            <a:xfrm>
              <a:off x="1762743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C76FDFED-9DF7-F8A5-0982-7505355F9216}"/>
                </a:ext>
              </a:extLst>
            </p:cNvPr>
            <p:cNvSpPr txBox="1"/>
            <p:nvPr/>
          </p:nvSpPr>
          <p:spPr>
            <a:xfrm>
              <a:off x="2205539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5CB54AEF-8ECC-4D10-7DB9-06D31FD93A4D}"/>
                </a:ext>
              </a:extLst>
            </p:cNvPr>
            <p:cNvSpPr txBox="1"/>
            <p:nvPr/>
          </p:nvSpPr>
          <p:spPr>
            <a:xfrm>
              <a:off x="2658198" y="767408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F852BB10-9BBD-9291-2887-550F23DE67C8}"/>
                </a:ext>
              </a:extLst>
            </p:cNvPr>
            <p:cNvSpPr txBox="1"/>
            <p:nvPr/>
          </p:nvSpPr>
          <p:spPr>
            <a:xfrm>
              <a:off x="3118784" y="75184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4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1006D5EC-F70F-7272-4D9B-516362AE9FC8}"/>
                </a:ext>
              </a:extLst>
            </p:cNvPr>
            <p:cNvSpPr txBox="1"/>
            <p:nvPr/>
          </p:nvSpPr>
          <p:spPr>
            <a:xfrm>
              <a:off x="3616673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5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B41A40DB-D162-34F6-6310-7FF88CD1535A}"/>
                </a:ext>
              </a:extLst>
            </p:cNvPr>
            <p:cNvSpPr txBox="1"/>
            <p:nvPr/>
          </p:nvSpPr>
          <p:spPr>
            <a:xfrm>
              <a:off x="4059469" y="766775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DC6C9996-6058-0628-28F3-6CF92D905680}"/>
                </a:ext>
              </a:extLst>
            </p:cNvPr>
            <p:cNvSpPr txBox="1"/>
            <p:nvPr/>
          </p:nvSpPr>
          <p:spPr>
            <a:xfrm>
              <a:off x="4512128" y="752759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7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BF7532DC-8536-52ED-FAEF-460C76072ED3}"/>
                </a:ext>
              </a:extLst>
            </p:cNvPr>
            <p:cNvSpPr txBox="1"/>
            <p:nvPr/>
          </p:nvSpPr>
          <p:spPr>
            <a:xfrm>
              <a:off x="4960910" y="781424"/>
              <a:ext cx="25779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rbel" panose="020B050302020402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717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EAB5"/>
                                      </p:to>
                                    </p:animClr>
                                    <p:set>
                                      <p:cBhvr>
                                        <p:cTn id="1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/>
      <p:bldP spid="24" grpId="0"/>
      <p:bldP spid="25" grpId="0"/>
      <p:bldP spid="26" grpId="0"/>
      <p:bldP spid="26" grpId="1"/>
      <p:bldP spid="27" grpId="0"/>
      <p:bldP spid="27" grpId="1"/>
      <p:bldP spid="28" grpId="0"/>
      <p:bldP spid="29" grpId="0"/>
      <p:bldP spid="29" grpId="1"/>
      <p:bldP spid="30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4" grpId="0"/>
      <p:bldP spid="55" grpId="0"/>
      <p:bldP spid="56" grpId="0"/>
      <p:bldP spid="57" grpId="0"/>
      <p:bldP spid="58" grpId="0"/>
      <p:bldP spid="58" grpId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70" grpId="0" animBg="1"/>
      <p:bldP spid="71" grpId="0" animBg="1"/>
      <p:bldP spid="7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114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Linear Search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6129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Linear Search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3A841021-ADCE-D5EB-015F-4C5FD36A9255}"/>
              </a:ext>
            </a:extLst>
          </p:cNvPr>
          <p:cNvSpPr txBox="1">
            <a:spLocks/>
          </p:cNvSpPr>
          <p:nvPr/>
        </p:nvSpPr>
        <p:spPr>
          <a:xfrm>
            <a:off x="246581" y="764319"/>
            <a:ext cx="11752379" cy="2675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marR="0" lvl="0" indent="-447675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Linear search in C to find whether a number is present in an array. If it's present, then at what location it occurs. It is also known as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sequential 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447675" marR="0" lvl="0" indent="-447675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we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compare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each element with the element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to search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until we find it or the list ends.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E87C609-3F45-FD20-C91D-70E57C38A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29" y="3236728"/>
            <a:ext cx="7239000" cy="34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39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Linear Search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1A0F79DD-8104-F3D3-2A09-8E92D047590B}"/>
              </a:ext>
            </a:extLst>
          </p:cNvPr>
          <p:cNvSpPr txBox="1">
            <a:spLocks/>
          </p:cNvSpPr>
          <p:nvPr/>
        </p:nvSpPr>
        <p:spPr>
          <a:xfrm>
            <a:off x="242148" y="945387"/>
            <a:ext cx="8068732" cy="5762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for(i=0; i&lt;n; i++)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{</a:t>
            </a:r>
          </a:p>
          <a:p>
            <a:pPr marL="502920" marR="0" lvl="1" indent="0" algn="l" defTabSz="914400" rtl="0" eaLnBrk="1" fontAlgn="auto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if(a[i] == data)</a:t>
            </a:r>
          </a:p>
          <a:p>
            <a:pPr marL="502920" marR="0" lvl="1" indent="0" algn="l" defTabSz="914400" rtl="0" eaLnBrk="1" fontAlgn="auto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{</a:t>
            </a:r>
          </a:p>
          <a:p>
            <a:pPr marL="960120" marR="0" lvl="2" indent="0" algn="l" defTabSz="914400" rtl="0" eaLnBrk="1" fontAlgn="auto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Printf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(“element found at location: %d”, i);</a:t>
            </a:r>
          </a:p>
          <a:p>
            <a:pPr marL="960120" marR="0" lvl="2" indent="0" algn="l" defTabSz="914400" rtl="0" eaLnBrk="1" fontAlgn="auto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Break;</a:t>
            </a:r>
          </a:p>
          <a:p>
            <a:pPr marL="502920" marR="0" lvl="1" indent="0" algn="l" defTabSz="914400" rtl="0" eaLnBrk="1" fontAlgn="auto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If(i == n){</a:t>
            </a:r>
          </a:p>
          <a:p>
            <a:pPr marL="502920" marR="0" lvl="1" indent="0" algn="l" defTabSz="914400" rtl="0" eaLnBrk="1" fontAlgn="auto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printf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(“element not found”);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103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114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Bubble Sort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114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Binary Search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7050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Binary Search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2E136237-E667-FE78-DB07-07A169ABEB8F}"/>
              </a:ext>
            </a:extLst>
          </p:cNvPr>
          <p:cNvSpPr txBox="1">
            <a:spLocks/>
          </p:cNvSpPr>
          <p:nvPr/>
        </p:nvSpPr>
        <p:spPr>
          <a:xfrm>
            <a:off x="181188" y="965708"/>
            <a:ext cx="11848252" cy="5694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rgbClr val="40BAD2"/>
              </a:buClr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Binary search will take less time than linear search.</a:t>
            </a:r>
          </a:p>
          <a:p>
            <a:pPr marL="355600" indent="-355600">
              <a:lnSpc>
                <a:spcPct val="100000"/>
              </a:lnSpc>
              <a:buClr>
                <a:srgbClr val="40BAD2"/>
              </a:buClr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Precondition: Array must be sorted. If array is not sorted we cannot apply algorithm.</a:t>
            </a:r>
          </a:p>
          <a:p>
            <a:pPr marL="447675" marR="0" lvl="0" indent="-447675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Char char="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63525" marR="0" lvl="0" indent="-263525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Working Principle:</a:t>
            </a:r>
          </a:p>
          <a:p>
            <a:pPr marL="355600" marR="0" lvl="0" indent="-355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Search a sorted array by repeatedly dividing the search interval in half. </a:t>
            </a:r>
          </a:p>
          <a:p>
            <a:pPr marL="355600" marR="0" lvl="0" indent="-355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We basically ignore half of the elements just after one comparison.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Compare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with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middle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element. 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matches with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middle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element, we return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mid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index. 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Else If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data &gt; mid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element, then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can only lie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half subarray after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mid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element. So we trace for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half. 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Else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is smaller) trace for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left half.</a:t>
            </a:r>
          </a:p>
        </p:txBody>
      </p:sp>
    </p:spTree>
    <p:extLst>
      <p:ext uri="{BB962C8B-B14F-4D97-AF65-F5344CB8AC3E}">
        <p14:creationId xmlns:p14="http://schemas.microsoft.com/office/powerpoint/2010/main" val="892975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003735-97CC-5E8D-9ACF-2C41D4164E6C}"/>
              </a:ext>
            </a:extLst>
          </p:cNvPr>
          <p:cNvSpPr txBox="1">
            <a:spLocks/>
          </p:cNvSpPr>
          <p:nvPr/>
        </p:nvSpPr>
        <p:spPr>
          <a:xfrm>
            <a:off x="262468" y="884990"/>
            <a:ext cx="7997612" cy="5885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BINARY-SEARCH(A, low, high, data){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	if(low &lt;= high){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   		mid = floor((start + end)/2)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   	if (A[mid]== data){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     		return mid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   	if (A[mid]&gt;data){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     		return BINARY-SEARCH(A, low, mid-1, data)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   	if( A[mid]&lt;data){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     		return BINARY-SEARCH(A, mid+1, high, data)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 	return FALSE // in case, element is not in the array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7324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Binary Search vs Linear Search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xmlns="" id="{0819ECF8-D477-AB5A-572A-54B51DE93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1125274"/>
            <a:ext cx="7875541" cy="541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6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81B4C3-A655-3DF8-0C46-F4245930F0CF}"/>
              </a:ext>
            </a:extLst>
          </p:cNvPr>
          <p:cNvSpPr txBox="1"/>
          <p:nvPr/>
        </p:nvSpPr>
        <p:spPr>
          <a:xfrm rot="20350206">
            <a:off x="7005235" y="2887678"/>
            <a:ext cx="1901125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267" b="1" dirty="0">
                <a:solidFill>
                  <a:srgbClr val="00B0F0"/>
                </a:solidFill>
                <a:latin typeface="Comic Sans MS" panose="030F0702030302020204" pitchFamily="66" charset="0"/>
              </a:rPr>
              <a:t>Thank</a:t>
            </a:r>
          </a:p>
          <a:p>
            <a:pPr algn="ctr"/>
            <a:r>
              <a:rPr lang="en-IN" sz="4267" b="1" dirty="0">
                <a:solidFill>
                  <a:srgbClr val="00B0F0"/>
                </a:solidFill>
                <a:latin typeface="Comic Sans MS" panose="030F0702030302020204" pitchFamily="66" charset="0"/>
              </a:rPr>
              <a:t>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Bubble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6" y="905808"/>
            <a:ext cx="6756978" cy="29972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bubble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i ←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n-1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 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//Decide Number of passes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j ←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n-i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 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 Check the index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T[j] &gt; T[j+1]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then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 Comparison of elements</a:t>
            </a:r>
            <a:endParaRPr lang="en-US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T[j] ↔ T[j+1]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  <a:endParaRPr lang="en-US" sz="2133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xmlns="" id="{6CB05C7E-F3A3-D668-F7D1-A601FBDAA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156854"/>
              </p:ext>
            </p:extLst>
          </p:nvPr>
        </p:nvGraphicFramePr>
        <p:xfrm>
          <a:off x="7326825" y="3395431"/>
          <a:ext cx="3810000" cy="457200"/>
        </p:xfrm>
        <a:graphic>
          <a:graphicData uri="http://schemas.openxmlformats.org/drawingml/2006/table">
            <a:tbl>
              <a:tblPr firstRow="1" bandRow="1"/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56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Roboto Condensed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>
                    <a:lnL w="12700" cmpd="sng">
                      <a:solidFill>
                        <a:srgbClr val="212121"/>
                      </a:solidFill>
                    </a:lnL>
                    <a:lnR w="12700" cmpd="sng">
                      <a:solidFill>
                        <a:srgbClr val="212121"/>
                      </a:solidFill>
                    </a:lnR>
                    <a:lnT w="12700" cmpd="sng">
                      <a:solidFill>
                        <a:srgbClr val="212121"/>
                      </a:solidFill>
                    </a:lnT>
                    <a:lnB w="12700" cmpd="sng">
                      <a:solidFill>
                        <a:srgbClr val="21212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34B5DE52-0867-4F97-049E-FECB6FB23509}"/>
              </a:ext>
            </a:extLst>
          </p:cNvPr>
          <p:cNvSpPr txBox="1"/>
          <p:nvPr/>
        </p:nvSpPr>
        <p:spPr>
          <a:xfrm>
            <a:off x="8361349" y="2862032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Unsorted Array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xmlns="" id="{3BE0452E-EFEC-E646-EA24-DB81D1B7ABA5}"/>
              </a:ext>
            </a:extLst>
          </p:cNvPr>
          <p:cNvCxnSpPr/>
          <p:nvPr/>
        </p:nvCxnSpPr>
        <p:spPr>
          <a:xfrm>
            <a:off x="96559" y="4022753"/>
            <a:ext cx="11998800" cy="0"/>
          </a:xfrm>
          <a:prstGeom prst="line">
            <a:avLst/>
          </a:prstGeom>
          <a:noFill/>
          <a:ln w="63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BD91467D-D71E-E4D2-3D7A-F12CE340D3F1}"/>
              </a:ext>
            </a:extLst>
          </p:cNvPr>
          <p:cNvSpPr txBox="1"/>
          <p:nvPr/>
        </p:nvSpPr>
        <p:spPr>
          <a:xfrm>
            <a:off x="93505" y="4022753"/>
            <a:ext cx="1407202" cy="369332"/>
          </a:xfrm>
          <a:prstGeom prst="rect">
            <a:avLst/>
          </a:prstGeom>
          <a:noFill/>
          <a:ln w="12700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Pass 1 :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i=1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29B892D4-4758-5FF5-B7CD-83FC4F2A89CA}"/>
              </a:ext>
            </a:extLst>
          </p:cNvPr>
          <p:cNvSpPr/>
          <p:nvPr/>
        </p:nvSpPr>
        <p:spPr>
          <a:xfrm>
            <a:off x="325158" y="4574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74B20620-726B-1289-174E-BD6FE2DE022C}"/>
              </a:ext>
            </a:extLst>
          </p:cNvPr>
          <p:cNvSpPr/>
          <p:nvPr/>
        </p:nvSpPr>
        <p:spPr>
          <a:xfrm>
            <a:off x="325158" y="4955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FDB49472-0BC8-EC7D-2968-1F769DD33CFD}"/>
              </a:ext>
            </a:extLst>
          </p:cNvPr>
          <p:cNvSpPr/>
          <p:nvPr/>
        </p:nvSpPr>
        <p:spPr>
          <a:xfrm>
            <a:off x="325158" y="5336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11081E35-0492-9E05-3D87-AFC5108ACA58}"/>
              </a:ext>
            </a:extLst>
          </p:cNvPr>
          <p:cNvSpPr/>
          <p:nvPr/>
        </p:nvSpPr>
        <p:spPr>
          <a:xfrm>
            <a:off x="325158" y="5717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B96519CC-15C4-5D85-6F39-A2B42C4743A6}"/>
              </a:ext>
            </a:extLst>
          </p:cNvPr>
          <p:cNvSpPr/>
          <p:nvPr/>
        </p:nvSpPr>
        <p:spPr>
          <a:xfrm>
            <a:off x="325158" y="6098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F934305B-0432-F51D-F6F1-D9102A3CCC75}"/>
              </a:ext>
            </a:extLst>
          </p:cNvPr>
          <p:cNvSpPr/>
          <p:nvPr/>
        </p:nvSpPr>
        <p:spPr>
          <a:xfrm>
            <a:off x="1503761" y="4574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6A18B9F-C690-0037-A2A4-3D209D208323}"/>
              </a:ext>
            </a:extLst>
          </p:cNvPr>
          <p:cNvSpPr/>
          <p:nvPr/>
        </p:nvSpPr>
        <p:spPr>
          <a:xfrm>
            <a:off x="1503761" y="4955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75F29A13-B92F-CC0D-2687-E5F795FEE7CF}"/>
              </a:ext>
            </a:extLst>
          </p:cNvPr>
          <p:cNvSpPr/>
          <p:nvPr/>
        </p:nvSpPr>
        <p:spPr>
          <a:xfrm>
            <a:off x="1503761" y="5336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DE804BD2-BDAA-A9C5-1852-8BEB8A14CFA5}"/>
              </a:ext>
            </a:extLst>
          </p:cNvPr>
          <p:cNvSpPr/>
          <p:nvPr/>
        </p:nvSpPr>
        <p:spPr>
          <a:xfrm>
            <a:off x="1503761" y="5717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DB62A577-744B-97B5-3C2C-C31D7CAD4246}"/>
              </a:ext>
            </a:extLst>
          </p:cNvPr>
          <p:cNvSpPr/>
          <p:nvPr/>
        </p:nvSpPr>
        <p:spPr>
          <a:xfrm>
            <a:off x="1503761" y="6098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5B1604B3-5520-962F-EB71-2746B3C9A3C2}"/>
              </a:ext>
            </a:extLst>
          </p:cNvPr>
          <p:cNvSpPr/>
          <p:nvPr/>
        </p:nvSpPr>
        <p:spPr>
          <a:xfrm>
            <a:off x="2372876" y="4574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386E68C0-89C4-3F19-11AC-33BD07440C50}"/>
              </a:ext>
            </a:extLst>
          </p:cNvPr>
          <p:cNvSpPr/>
          <p:nvPr/>
        </p:nvSpPr>
        <p:spPr>
          <a:xfrm>
            <a:off x="2372876" y="4955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F61CC0A2-D03F-2124-3239-208BADDA2062}"/>
              </a:ext>
            </a:extLst>
          </p:cNvPr>
          <p:cNvSpPr/>
          <p:nvPr/>
        </p:nvSpPr>
        <p:spPr>
          <a:xfrm>
            <a:off x="2372876" y="5336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F884730C-53D1-6E77-8E2E-C9D9FE2D5012}"/>
              </a:ext>
            </a:extLst>
          </p:cNvPr>
          <p:cNvSpPr/>
          <p:nvPr/>
        </p:nvSpPr>
        <p:spPr>
          <a:xfrm>
            <a:off x="2372876" y="5717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2CFAB917-1C6B-8A5B-9DA7-8D21723318E0}"/>
              </a:ext>
            </a:extLst>
          </p:cNvPr>
          <p:cNvSpPr/>
          <p:nvPr/>
        </p:nvSpPr>
        <p:spPr>
          <a:xfrm>
            <a:off x="2372876" y="6098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B10CFFD1-17D1-9BA6-3B2E-4E2419C4C955}"/>
              </a:ext>
            </a:extLst>
          </p:cNvPr>
          <p:cNvSpPr/>
          <p:nvPr/>
        </p:nvSpPr>
        <p:spPr>
          <a:xfrm>
            <a:off x="3557064" y="4574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924731AC-486D-EE1A-3502-5DA0A39E2E55}"/>
              </a:ext>
            </a:extLst>
          </p:cNvPr>
          <p:cNvSpPr/>
          <p:nvPr/>
        </p:nvSpPr>
        <p:spPr>
          <a:xfrm>
            <a:off x="3557064" y="4955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29BB8148-38A1-D52A-DB60-E0155FCB1247}"/>
              </a:ext>
            </a:extLst>
          </p:cNvPr>
          <p:cNvSpPr/>
          <p:nvPr/>
        </p:nvSpPr>
        <p:spPr>
          <a:xfrm>
            <a:off x="3557064" y="5336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5FEA992D-266C-725F-68C9-222E7744C1D2}"/>
              </a:ext>
            </a:extLst>
          </p:cNvPr>
          <p:cNvSpPr/>
          <p:nvPr/>
        </p:nvSpPr>
        <p:spPr>
          <a:xfrm>
            <a:off x="3557064" y="5717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D3EC138A-B7DD-3DC6-7DF0-EDB4C17F5944}"/>
              </a:ext>
            </a:extLst>
          </p:cNvPr>
          <p:cNvSpPr/>
          <p:nvPr/>
        </p:nvSpPr>
        <p:spPr>
          <a:xfrm>
            <a:off x="3557064" y="6098081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26" name="Freeform 2">
            <a:extLst>
              <a:ext uri="{FF2B5EF4-FFF2-40B4-BE49-F238E27FC236}">
                <a16:creationId xmlns:a16="http://schemas.microsoft.com/office/drawing/2014/main" xmlns="" id="{C79A1BB0-79D8-18FF-D6E7-0111447F6099}"/>
              </a:ext>
            </a:extLst>
          </p:cNvPr>
          <p:cNvSpPr/>
          <p:nvPr/>
        </p:nvSpPr>
        <p:spPr>
          <a:xfrm>
            <a:off x="848323" y="4729893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98ED11EF-6B18-B970-9CE2-35F596D1CEBD}"/>
              </a:ext>
            </a:extLst>
          </p:cNvPr>
          <p:cNvSpPr/>
          <p:nvPr/>
        </p:nvSpPr>
        <p:spPr>
          <a:xfrm>
            <a:off x="325158" y="4574081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xmlns="" id="{EC7C12B3-9859-BBDF-2FBD-111AA7636BD9}"/>
              </a:ext>
            </a:extLst>
          </p:cNvPr>
          <p:cNvSpPr/>
          <p:nvPr/>
        </p:nvSpPr>
        <p:spPr>
          <a:xfrm>
            <a:off x="325158" y="4955081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58C754EC-8525-559D-0442-5D8F7F8743EA}"/>
              </a:ext>
            </a:extLst>
          </p:cNvPr>
          <p:cNvSpPr txBox="1"/>
          <p:nvPr/>
        </p:nvSpPr>
        <p:spPr>
          <a:xfrm>
            <a:off x="1020668" y="4679452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130" name="Freeform 32">
            <a:extLst>
              <a:ext uri="{FF2B5EF4-FFF2-40B4-BE49-F238E27FC236}">
                <a16:creationId xmlns:a16="http://schemas.microsoft.com/office/drawing/2014/main" xmlns="" id="{11AF2B4A-382B-4761-9086-C4C076A6CBFB}"/>
              </a:ext>
            </a:extLst>
          </p:cNvPr>
          <p:cNvSpPr/>
          <p:nvPr/>
        </p:nvSpPr>
        <p:spPr>
          <a:xfrm>
            <a:off x="2906277" y="5486348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0A19A9FE-810E-BF19-03BE-E06610B983E5}"/>
              </a:ext>
            </a:extLst>
          </p:cNvPr>
          <p:cNvSpPr txBox="1"/>
          <p:nvPr/>
        </p:nvSpPr>
        <p:spPr>
          <a:xfrm>
            <a:off x="3071190" y="5424080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5FB65542-98EC-6113-0853-A0D63C4A6E12}"/>
              </a:ext>
            </a:extLst>
          </p:cNvPr>
          <p:cNvSpPr/>
          <p:nvPr/>
        </p:nvSpPr>
        <p:spPr>
          <a:xfrm>
            <a:off x="2372876" y="5336081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04006C4B-469A-4BF6-B7E4-6E963C849839}"/>
              </a:ext>
            </a:extLst>
          </p:cNvPr>
          <p:cNvSpPr/>
          <p:nvPr/>
        </p:nvSpPr>
        <p:spPr>
          <a:xfrm>
            <a:off x="2372876" y="5717081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sp>
        <p:nvSpPr>
          <p:cNvPr id="134" name="Freeform 42">
            <a:extLst>
              <a:ext uri="{FF2B5EF4-FFF2-40B4-BE49-F238E27FC236}">
                <a16:creationId xmlns:a16="http://schemas.microsoft.com/office/drawing/2014/main" xmlns="" id="{A895D503-9FFC-0DB5-DF38-FE0F78AD2DBC}"/>
              </a:ext>
            </a:extLst>
          </p:cNvPr>
          <p:cNvSpPr/>
          <p:nvPr/>
        </p:nvSpPr>
        <p:spPr>
          <a:xfrm>
            <a:off x="4102040" y="5872893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25D338F9-136A-59A8-85F1-41001874D8D0}"/>
              </a:ext>
            </a:extLst>
          </p:cNvPr>
          <p:cNvSpPr txBox="1"/>
          <p:nvPr/>
        </p:nvSpPr>
        <p:spPr>
          <a:xfrm>
            <a:off x="4251798" y="5806814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F51F0757-D3A7-C804-3514-F91A5CB85FC3}"/>
              </a:ext>
            </a:extLst>
          </p:cNvPr>
          <p:cNvSpPr/>
          <p:nvPr/>
        </p:nvSpPr>
        <p:spPr>
          <a:xfrm>
            <a:off x="3557064" y="5717081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7F4A219A-91AA-122E-5E9A-756754210218}"/>
              </a:ext>
            </a:extLst>
          </p:cNvPr>
          <p:cNvSpPr/>
          <p:nvPr/>
        </p:nvSpPr>
        <p:spPr>
          <a:xfrm>
            <a:off x="3557064" y="6098081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34A39C6A-74CE-BD0B-0A4F-9E8BD5405401}"/>
              </a:ext>
            </a:extLst>
          </p:cNvPr>
          <p:cNvSpPr txBox="1"/>
          <p:nvPr/>
        </p:nvSpPr>
        <p:spPr>
          <a:xfrm>
            <a:off x="4677703" y="4022753"/>
            <a:ext cx="1323360" cy="369332"/>
          </a:xfrm>
          <a:prstGeom prst="rect">
            <a:avLst/>
          </a:prstGeom>
          <a:noFill/>
          <a:ln w="12700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lvl="0">
              <a:buClrTx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Pass 2 : </a:t>
            </a:r>
            <a:r>
              <a:rPr lang="en-IN" sz="1800" b="1" kern="1200" dirty="0">
                <a:solidFill>
                  <a:srgbClr val="212121"/>
                </a:solidFill>
                <a:latin typeface="Roboto Condensed"/>
              </a:rPr>
              <a:t> </a:t>
            </a:r>
            <a:r>
              <a:rPr lang="en-IN" sz="1800" b="1" kern="1200" dirty="0">
                <a:solidFill>
                  <a:srgbClr val="FF0000"/>
                </a:solidFill>
                <a:latin typeface="Roboto Condensed"/>
              </a:rPr>
              <a:t>i=2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xmlns="" id="{F2939850-84D3-550F-4F4A-A3C20DBC4ED4}"/>
              </a:ext>
            </a:extLst>
          </p:cNvPr>
          <p:cNvSpPr/>
          <p:nvPr/>
        </p:nvSpPr>
        <p:spPr>
          <a:xfrm>
            <a:off x="4799631" y="4556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30952667-F629-6198-1B09-BBA20820041A}"/>
              </a:ext>
            </a:extLst>
          </p:cNvPr>
          <p:cNvSpPr/>
          <p:nvPr/>
        </p:nvSpPr>
        <p:spPr>
          <a:xfrm>
            <a:off x="4799631" y="4937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D4C2173B-D609-5FCF-CD56-AF2C9A08BD6B}"/>
              </a:ext>
            </a:extLst>
          </p:cNvPr>
          <p:cNvSpPr/>
          <p:nvPr/>
        </p:nvSpPr>
        <p:spPr>
          <a:xfrm>
            <a:off x="4799631" y="5318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9B7DDBCB-111B-9AEC-A3C0-E4BF40781FC9}"/>
              </a:ext>
            </a:extLst>
          </p:cNvPr>
          <p:cNvSpPr/>
          <p:nvPr/>
        </p:nvSpPr>
        <p:spPr>
          <a:xfrm>
            <a:off x="4799631" y="5699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xmlns="" id="{7A27EB7E-992C-2D72-407F-95DBB5522675}"/>
              </a:ext>
            </a:extLst>
          </p:cNvPr>
          <p:cNvSpPr/>
          <p:nvPr/>
        </p:nvSpPr>
        <p:spPr>
          <a:xfrm>
            <a:off x="4799631" y="608015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xmlns="" id="{37DEBC64-1576-194E-E34D-626AA8EC8765}"/>
              </a:ext>
            </a:extLst>
          </p:cNvPr>
          <p:cNvCxnSpPr/>
          <p:nvPr/>
        </p:nvCxnSpPr>
        <p:spPr>
          <a:xfrm>
            <a:off x="96559" y="6730783"/>
            <a:ext cx="11998800" cy="0"/>
          </a:xfrm>
          <a:prstGeom prst="line">
            <a:avLst/>
          </a:prstGeom>
          <a:noFill/>
          <a:ln w="63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5C9C3969-CC94-A83D-F47A-87B44DD641FA}"/>
              </a:ext>
            </a:extLst>
          </p:cNvPr>
          <p:cNvSpPr/>
          <p:nvPr/>
        </p:nvSpPr>
        <p:spPr>
          <a:xfrm>
            <a:off x="5777335" y="4556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xmlns="" id="{B1B58221-83A4-3E1B-07FE-471BE15916CD}"/>
              </a:ext>
            </a:extLst>
          </p:cNvPr>
          <p:cNvSpPr/>
          <p:nvPr/>
        </p:nvSpPr>
        <p:spPr>
          <a:xfrm>
            <a:off x="5777335" y="4937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997E0D20-9C34-C5FA-7EBC-D83BBA612DFF}"/>
              </a:ext>
            </a:extLst>
          </p:cNvPr>
          <p:cNvSpPr/>
          <p:nvPr/>
        </p:nvSpPr>
        <p:spPr>
          <a:xfrm>
            <a:off x="5777335" y="5318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7D15997C-E007-9AC3-005E-F7B4B4151FB3}"/>
              </a:ext>
            </a:extLst>
          </p:cNvPr>
          <p:cNvSpPr/>
          <p:nvPr/>
        </p:nvSpPr>
        <p:spPr>
          <a:xfrm>
            <a:off x="5777335" y="5699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D35AC824-44C2-81F3-296A-F7657D77BE15}"/>
              </a:ext>
            </a:extLst>
          </p:cNvPr>
          <p:cNvSpPr/>
          <p:nvPr/>
        </p:nvSpPr>
        <p:spPr>
          <a:xfrm>
            <a:off x="5777335" y="608015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391316CB-7FFE-BDC7-699C-F0874B26E828}"/>
              </a:ext>
            </a:extLst>
          </p:cNvPr>
          <p:cNvSpPr/>
          <p:nvPr/>
        </p:nvSpPr>
        <p:spPr>
          <a:xfrm>
            <a:off x="6921507" y="4556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xmlns="" id="{5140D934-E7BC-863D-EB63-738598B2D58C}"/>
              </a:ext>
            </a:extLst>
          </p:cNvPr>
          <p:cNvSpPr/>
          <p:nvPr/>
        </p:nvSpPr>
        <p:spPr>
          <a:xfrm>
            <a:off x="6921507" y="4937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834E03F4-5E04-73A3-527F-107D38ADDED8}"/>
              </a:ext>
            </a:extLst>
          </p:cNvPr>
          <p:cNvSpPr/>
          <p:nvPr/>
        </p:nvSpPr>
        <p:spPr>
          <a:xfrm>
            <a:off x="6921507" y="5318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xmlns="" id="{6E956DD3-43F3-4FA5-03DF-0FFEF0B4C26D}"/>
              </a:ext>
            </a:extLst>
          </p:cNvPr>
          <p:cNvSpPr/>
          <p:nvPr/>
        </p:nvSpPr>
        <p:spPr>
          <a:xfrm>
            <a:off x="6921507" y="5699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xmlns="" id="{27A56BD4-61B1-EE33-38A4-1FADEA83C445}"/>
              </a:ext>
            </a:extLst>
          </p:cNvPr>
          <p:cNvSpPr/>
          <p:nvPr/>
        </p:nvSpPr>
        <p:spPr>
          <a:xfrm>
            <a:off x="6921507" y="608015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xmlns="" id="{45D92933-1334-7D68-586F-69A02C2CB049}"/>
              </a:ext>
            </a:extLst>
          </p:cNvPr>
          <p:cNvSpPr/>
          <p:nvPr/>
        </p:nvSpPr>
        <p:spPr>
          <a:xfrm>
            <a:off x="8315963" y="4556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xmlns="" id="{B570B494-B4EC-F95E-63EC-3405FC2B606D}"/>
              </a:ext>
            </a:extLst>
          </p:cNvPr>
          <p:cNvSpPr/>
          <p:nvPr/>
        </p:nvSpPr>
        <p:spPr>
          <a:xfrm>
            <a:off x="8315963" y="4937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xmlns="" id="{77618FD0-1314-136C-9375-773F55529933}"/>
              </a:ext>
            </a:extLst>
          </p:cNvPr>
          <p:cNvSpPr/>
          <p:nvPr/>
        </p:nvSpPr>
        <p:spPr>
          <a:xfrm>
            <a:off x="8315963" y="5318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xmlns="" id="{942D2F36-C611-E8C1-9D76-136FE642F59C}"/>
              </a:ext>
            </a:extLst>
          </p:cNvPr>
          <p:cNvSpPr/>
          <p:nvPr/>
        </p:nvSpPr>
        <p:spPr>
          <a:xfrm>
            <a:off x="8315963" y="569915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xmlns="" id="{496A2A07-F9FA-38BF-7FA5-2ACBEE8DF641}"/>
              </a:ext>
            </a:extLst>
          </p:cNvPr>
          <p:cNvSpPr/>
          <p:nvPr/>
        </p:nvSpPr>
        <p:spPr>
          <a:xfrm>
            <a:off x="8315963" y="608015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sp>
        <p:nvSpPr>
          <p:cNvPr id="160" name="Freeform 65">
            <a:extLst>
              <a:ext uri="{FF2B5EF4-FFF2-40B4-BE49-F238E27FC236}">
                <a16:creationId xmlns:a16="http://schemas.microsoft.com/office/drawing/2014/main" xmlns="" id="{CD447BD3-AD20-A46A-7AA6-829AB7D01A5C}"/>
              </a:ext>
            </a:extLst>
          </p:cNvPr>
          <p:cNvSpPr/>
          <p:nvPr/>
        </p:nvSpPr>
        <p:spPr>
          <a:xfrm>
            <a:off x="6323066" y="5118328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D39B5D56-63E4-0E59-4744-10F4CEC937BD}"/>
              </a:ext>
            </a:extLst>
          </p:cNvPr>
          <p:cNvSpPr txBox="1"/>
          <p:nvPr/>
        </p:nvSpPr>
        <p:spPr>
          <a:xfrm>
            <a:off x="6487979" y="5056060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xmlns="" id="{54C52DD4-883F-C279-A7CD-3D39BBD03656}"/>
              </a:ext>
            </a:extLst>
          </p:cNvPr>
          <p:cNvSpPr/>
          <p:nvPr/>
        </p:nvSpPr>
        <p:spPr>
          <a:xfrm>
            <a:off x="5777335" y="4937153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177C37A1-66F1-3243-0872-9DA282FF0B57}"/>
              </a:ext>
            </a:extLst>
          </p:cNvPr>
          <p:cNvSpPr/>
          <p:nvPr/>
        </p:nvSpPr>
        <p:spPr>
          <a:xfrm>
            <a:off x="5777335" y="5318153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64" name="Freeform 69">
            <a:extLst>
              <a:ext uri="{FF2B5EF4-FFF2-40B4-BE49-F238E27FC236}">
                <a16:creationId xmlns:a16="http://schemas.microsoft.com/office/drawing/2014/main" xmlns="" id="{6B92C5DB-ED88-6C06-85AD-7592264DCEAA}"/>
              </a:ext>
            </a:extLst>
          </p:cNvPr>
          <p:cNvSpPr/>
          <p:nvPr/>
        </p:nvSpPr>
        <p:spPr>
          <a:xfrm>
            <a:off x="7473099" y="5489204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E86E1DC7-0C8D-7C1B-1440-8ACD100146CA}"/>
              </a:ext>
            </a:extLst>
          </p:cNvPr>
          <p:cNvSpPr txBox="1"/>
          <p:nvPr/>
        </p:nvSpPr>
        <p:spPr>
          <a:xfrm>
            <a:off x="7638012" y="5426936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xmlns="" id="{76DBEA88-38A9-2DB2-5CA1-8D039895664D}"/>
              </a:ext>
            </a:extLst>
          </p:cNvPr>
          <p:cNvSpPr/>
          <p:nvPr/>
        </p:nvSpPr>
        <p:spPr>
          <a:xfrm>
            <a:off x="6921507" y="5318153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xmlns="" id="{F0FC28D6-6B7C-2B21-ABDB-905A76FDA67A}"/>
              </a:ext>
            </a:extLst>
          </p:cNvPr>
          <p:cNvSpPr/>
          <p:nvPr/>
        </p:nvSpPr>
        <p:spPr>
          <a:xfrm>
            <a:off x="6921507" y="569915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BCC7B0AA-41F6-98F5-08BC-DDD7BA7FE816}"/>
              </a:ext>
            </a:extLst>
          </p:cNvPr>
          <p:cNvSpPr txBox="1"/>
          <p:nvPr/>
        </p:nvSpPr>
        <p:spPr>
          <a:xfrm>
            <a:off x="8019955" y="4022753"/>
            <a:ext cx="1295787" cy="369332"/>
          </a:xfrm>
          <a:prstGeom prst="rect">
            <a:avLst/>
          </a:prstGeom>
          <a:noFill/>
          <a:ln w="12700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Pass 3 :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i=3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xmlns="" id="{EA3260C3-0584-0260-9611-C4692EBDED14}"/>
              </a:ext>
            </a:extLst>
          </p:cNvPr>
          <p:cNvCxnSpPr/>
          <p:nvPr/>
        </p:nvCxnSpPr>
        <p:spPr>
          <a:xfrm flipV="1">
            <a:off x="8028158" y="4036820"/>
            <a:ext cx="0" cy="2702169"/>
          </a:xfrm>
          <a:prstGeom prst="line">
            <a:avLst/>
          </a:prstGeom>
          <a:noFill/>
          <a:ln w="63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xmlns="" id="{63648557-D628-27D1-D888-6D3C25439621}"/>
              </a:ext>
            </a:extLst>
          </p:cNvPr>
          <p:cNvSpPr/>
          <p:nvPr/>
        </p:nvSpPr>
        <p:spPr>
          <a:xfrm>
            <a:off x="9528879" y="455322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xmlns="" id="{DF1CBC16-7508-3D46-2A4F-16F31910D0E2}"/>
              </a:ext>
            </a:extLst>
          </p:cNvPr>
          <p:cNvSpPr/>
          <p:nvPr/>
        </p:nvSpPr>
        <p:spPr>
          <a:xfrm>
            <a:off x="9528879" y="493422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xmlns="" id="{C403C0D5-0478-B68D-EB04-AE309178B2BA}"/>
              </a:ext>
            </a:extLst>
          </p:cNvPr>
          <p:cNvSpPr/>
          <p:nvPr/>
        </p:nvSpPr>
        <p:spPr>
          <a:xfrm>
            <a:off x="9528879" y="5315222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xmlns="" id="{03838112-6035-609D-B89A-F328B92DEC4A}"/>
              </a:ext>
            </a:extLst>
          </p:cNvPr>
          <p:cNvSpPr/>
          <p:nvPr/>
        </p:nvSpPr>
        <p:spPr>
          <a:xfrm>
            <a:off x="9528879" y="5696222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xmlns="" id="{79151FB2-FCA8-E12C-0CD3-0178459F527F}"/>
              </a:ext>
            </a:extLst>
          </p:cNvPr>
          <p:cNvSpPr/>
          <p:nvPr/>
        </p:nvSpPr>
        <p:spPr>
          <a:xfrm>
            <a:off x="9528879" y="6077222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8E83E6FD-A7AD-731F-4C60-84148D3F9E67}"/>
              </a:ext>
            </a:extLst>
          </p:cNvPr>
          <p:cNvSpPr/>
          <p:nvPr/>
        </p:nvSpPr>
        <p:spPr>
          <a:xfrm>
            <a:off x="11069125" y="4556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857B6C49-4588-1A69-40B9-E062216B6A93}"/>
              </a:ext>
            </a:extLst>
          </p:cNvPr>
          <p:cNvSpPr/>
          <p:nvPr/>
        </p:nvSpPr>
        <p:spPr>
          <a:xfrm>
            <a:off x="11069125" y="4937153"/>
            <a:ext cx="533400" cy="381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121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xmlns="" id="{D79803C2-DF0F-17AF-6601-C95BE6A2DA4C}"/>
              </a:ext>
            </a:extLst>
          </p:cNvPr>
          <p:cNvSpPr/>
          <p:nvPr/>
        </p:nvSpPr>
        <p:spPr>
          <a:xfrm>
            <a:off x="11069125" y="531815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xmlns="" id="{5506CF5A-FAC0-201C-D1EC-DF55A8483DE1}"/>
              </a:ext>
            </a:extLst>
          </p:cNvPr>
          <p:cNvSpPr/>
          <p:nvPr/>
        </p:nvSpPr>
        <p:spPr>
          <a:xfrm>
            <a:off x="11069125" y="569915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45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01A2EBA9-7B1D-5B44-D57B-6F60A0092397}"/>
              </a:ext>
            </a:extLst>
          </p:cNvPr>
          <p:cNvSpPr/>
          <p:nvPr/>
        </p:nvSpPr>
        <p:spPr>
          <a:xfrm>
            <a:off x="11069125" y="608015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56</a:t>
            </a:r>
          </a:p>
        </p:txBody>
      </p:sp>
      <p:sp>
        <p:nvSpPr>
          <p:cNvPr id="180" name="Freeform 85">
            <a:extLst>
              <a:ext uri="{FF2B5EF4-FFF2-40B4-BE49-F238E27FC236}">
                <a16:creationId xmlns:a16="http://schemas.microsoft.com/office/drawing/2014/main" xmlns="" id="{8D3FE72F-E739-CE6E-3D44-85232401D643}"/>
              </a:ext>
            </a:extLst>
          </p:cNvPr>
          <p:cNvSpPr/>
          <p:nvPr/>
        </p:nvSpPr>
        <p:spPr>
          <a:xfrm>
            <a:off x="8860274" y="4721370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xmlns="" id="{41C1B56D-C103-31A8-C24D-FB1D10351040}"/>
              </a:ext>
            </a:extLst>
          </p:cNvPr>
          <p:cNvSpPr txBox="1"/>
          <p:nvPr/>
        </p:nvSpPr>
        <p:spPr>
          <a:xfrm>
            <a:off x="9025187" y="4659102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xmlns="" id="{BD08477B-7893-22A6-7984-3E9E80F94179}"/>
              </a:ext>
            </a:extLst>
          </p:cNvPr>
          <p:cNvSpPr/>
          <p:nvPr/>
        </p:nvSpPr>
        <p:spPr>
          <a:xfrm>
            <a:off x="8315963" y="4556153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5809EDE7-1BDB-70CD-5EA8-A12B89B78EA9}"/>
              </a:ext>
            </a:extLst>
          </p:cNvPr>
          <p:cNvSpPr/>
          <p:nvPr/>
        </p:nvSpPr>
        <p:spPr>
          <a:xfrm>
            <a:off x="8315963" y="4937153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84" name="Freeform 89">
            <a:extLst>
              <a:ext uri="{FF2B5EF4-FFF2-40B4-BE49-F238E27FC236}">
                <a16:creationId xmlns:a16="http://schemas.microsoft.com/office/drawing/2014/main" xmlns="" id="{38441314-0755-28C2-0457-437968ABF8B1}"/>
              </a:ext>
            </a:extLst>
          </p:cNvPr>
          <p:cNvSpPr/>
          <p:nvPr/>
        </p:nvSpPr>
        <p:spPr>
          <a:xfrm>
            <a:off x="10071966" y="5053886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xmlns="" id="{E1849B2B-B27F-E4DF-5038-B6D157A8C413}"/>
              </a:ext>
            </a:extLst>
          </p:cNvPr>
          <p:cNvSpPr txBox="1"/>
          <p:nvPr/>
        </p:nvSpPr>
        <p:spPr>
          <a:xfrm>
            <a:off x="10236879" y="4991618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xmlns="" id="{22391302-89E8-F115-4BB1-F2081CA9DC36}"/>
              </a:ext>
            </a:extLst>
          </p:cNvPr>
          <p:cNvSpPr/>
          <p:nvPr/>
        </p:nvSpPr>
        <p:spPr>
          <a:xfrm>
            <a:off x="9528879" y="4934222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58A29946-CDBE-A050-2DAA-B41230F08E95}"/>
              </a:ext>
            </a:extLst>
          </p:cNvPr>
          <p:cNvSpPr/>
          <p:nvPr/>
        </p:nvSpPr>
        <p:spPr>
          <a:xfrm>
            <a:off x="9528879" y="5315222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3D224504-DA62-6C84-9083-8A35416152E3}"/>
              </a:ext>
            </a:extLst>
          </p:cNvPr>
          <p:cNvSpPr txBox="1"/>
          <p:nvPr/>
        </p:nvSpPr>
        <p:spPr>
          <a:xfrm>
            <a:off x="10695489" y="4022753"/>
            <a:ext cx="1287580" cy="369332"/>
          </a:xfrm>
          <a:prstGeom prst="rect">
            <a:avLst/>
          </a:prstGeom>
          <a:noFill/>
          <a:ln w="12700"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Pass 4 :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i=4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xmlns="" id="{707BB56A-FEC2-08E6-4D24-8A3252B5DC03}"/>
              </a:ext>
            </a:extLst>
          </p:cNvPr>
          <p:cNvCxnSpPr/>
          <p:nvPr/>
        </p:nvCxnSpPr>
        <p:spPr>
          <a:xfrm flipV="1">
            <a:off x="10695489" y="4022753"/>
            <a:ext cx="0" cy="2702169"/>
          </a:xfrm>
          <a:prstGeom prst="line">
            <a:avLst/>
          </a:prstGeom>
          <a:noFill/>
          <a:ln w="63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  <p:sp>
        <p:nvSpPr>
          <p:cNvPr id="190" name="Freeform 95">
            <a:extLst>
              <a:ext uri="{FF2B5EF4-FFF2-40B4-BE49-F238E27FC236}">
                <a16:creationId xmlns:a16="http://schemas.microsoft.com/office/drawing/2014/main" xmlns="" id="{BD6C2365-3326-61CD-E0B3-22F5F978CAA7}"/>
              </a:ext>
            </a:extLst>
          </p:cNvPr>
          <p:cNvSpPr/>
          <p:nvPr/>
        </p:nvSpPr>
        <p:spPr>
          <a:xfrm>
            <a:off x="11602526" y="4713881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noFill/>
          <a:ln w="28575" cap="flat" cmpd="sng" algn="ctr">
            <a:solidFill>
              <a:srgbClr val="B84742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xmlns="" id="{4A0966E2-6B55-DF4A-85CE-4E814920E763}"/>
              </a:ext>
            </a:extLst>
          </p:cNvPr>
          <p:cNvSpPr txBox="1"/>
          <p:nvPr/>
        </p:nvSpPr>
        <p:spPr>
          <a:xfrm>
            <a:off x="11815661" y="4648732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dirty="0">
                <a:solidFill>
                  <a:srgbClr val="212121"/>
                </a:solidFill>
                <a:latin typeface="Roboto Condensed"/>
                <a:ea typeface="+mn-ea"/>
                <a:cs typeface="+mn-cs"/>
              </a:rPr>
              <a:t>swap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xmlns="" id="{287378D3-E545-FE65-9BFD-DFEFB86FE3B6}"/>
              </a:ext>
            </a:extLst>
          </p:cNvPr>
          <p:cNvSpPr/>
          <p:nvPr/>
        </p:nvSpPr>
        <p:spPr>
          <a:xfrm>
            <a:off x="11069125" y="4556153"/>
            <a:ext cx="533400" cy="381000"/>
          </a:xfrm>
          <a:prstGeom prst="rect">
            <a:avLst/>
          </a:prstGeom>
          <a:solidFill>
            <a:srgbClr val="909090"/>
          </a:solidFill>
          <a:ln w="12700" cap="flat" cmpd="sng" algn="ctr">
            <a:solidFill>
              <a:srgbClr val="90909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12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xmlns="" id="{500C55E6-5F59-57B1-14DA-32CD193DB83D}"/>
              </a:ext>
            </a:extLst>
          </p:cNvPr>
          <p:cNvSpPr/>
          <p:nvPr/>
        </p:nvSpPr>
        <p:spPr>
          <a:xfrm>
            <a:off x="11069125" y="4937153"/>
            <a:ext cx="533400" cy="381000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rgbClr val="21212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23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C6DB6392-02AB-C87A-5053-B36ADD037ACD}"/>
              </a:ext>
            </a:extLst>
          </p:cNvPr>
          <p:cNvCxnSpPr/>
          <p:nvPr/>
        </p:nvCxnSpPr>
        <p:spPr>
          <a:xfrm flipV="1">
            <a:off x="4677703" y="4022753"/>
            <a:ext cx="0" cy="2702169"/>
          </a:xfrm>
          <a:prstGeom prst="line">
            <a:avLst/>
          </a:prstGeom>
          <a:noFill/>
          <a:ln w="6350" cap="flat" cmpd="sng" algn="ctr">
            <a:solidFill>
              <a:srgbClr val="21212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51775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Bubble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6" y="905808"/>
            <a:ext cx="6756978" cy="29972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bubble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i ←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n-1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 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//Decide Number of passes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j ←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n-i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 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 Check the index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T[j] &gt; T[j+1]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then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 Comparison of elements</a:t>
            </a:r>
            <a:endParaRPr lang="en-US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T[j] ↔ T[j+1]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  <a:endParaRPr lang="en-US" sz="2133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F04FDB-CC10-FD01-F55E-20E1F329A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422" y="1052889"/>
            <a:ext cx="4024915" cy="718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E95DB0-ED97-093F-FCD1-42829CA0B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0" y="2544763"/>
            <a:ext cx="6957165" cy="4115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F0260FC-D2DB-5114-7266-8A3B75FA2AB5}"/>
              </a:ext>
            </a:extLst>
          </p:cNvPr>
          <p:cNvSpPr txBox="1"/>
          <p:nvPr/>
        </p:nvSpPr>
        <p:spPr>
          <a:xfrm>
            <a:off x="7326267" y="2165107"/>
            <a:ext cx="22656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First Pass </a:t>
            </a: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i=1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4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6" y="905808"/>
            <a:ext cx="6756978" cy="29972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bubble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i ←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n-1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 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//Decide Number of passes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j ←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n-i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 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 Check the index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T[j] &gt; T[j+1]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then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 Comparison of elements</a:t>
            </a:r>
            <a:endParaRPr lang="en-US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T[j] ↔ T[j+1]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  <a:endParaRPr lang="en-US" sz="2133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9CB1881-72EE-0FAE-360B-4DA19971E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760" y="2945139"/>
            <a:ext cx="6306925" cy="3714743"/>
          </a:xfrm>
          <a:prstGeom prst="rect">
            <a:avLst/>
          </a:prstGeom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Bubble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F04FDB-CC10-FD01-F55E-20E1F329A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422" y="1146162"/>
            <a:ext cx="4024915" cy="718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F0260FC-D2DB-5114-7266-8A3B75FA2AB5}"/>
              </a:ext>
            </a:extLst>
          </p:cNvPr>
          <p:cNvSpPr txBox="1"/>
          <p:nvPr/>
        </p:nvSpPr>
        <p:spPr>
          <a:xfrm>
            <a:off x="7258959" y="2505062"/>
            <a:ext cx="22656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Second Pass </a:t>
            </a: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i=2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65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91" y="0"/>
            <a:ext cx="122018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348F8A-BF5A-242A-AD7E-EC6AED1A8384}"/>
              </a:ext>
            </a:extLst>
          </p:cNvPr>
          <p:cNvSpPr txBox="1"/>
          <p:nvPr/>
        </p:nvSpPr>
        <p:spPr>
          <a:xfrm>
            <a:off x="285616" y="905808"/>
            <a:ext cx="6756978" cy="29972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Procedure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bubble (T[1...n])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i ←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n-1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 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//Decide Number of passes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j ← 0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n-i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do 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 Check the index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T[j] &gt; T[j+1]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then </a:t>
            </a:r>
            <a:r>
              <a:rPr lang="en-US" sz="16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// Comparison of elements</a:t>
            </a:r>
            <a:endParaRPr lang="en-US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T[j] ↔ T[j+1]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if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end for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end for</a:t>
            </a:r>
            <a:endParaRPr lang="en-US" sz="2133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6581" y="127217"/>
            <a:ext cx="96000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3067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Bubble Sort</a:t>
            </a:r>
            <a:endParaRPr sz="3067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F04FDB-CC10-FD01-F55E-20E1F329A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422" y="1146162"/>
            <a:ext cx="4024915" cy="718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F0260FC-D2DB-5114-7266-8A3B75FA2AB5}"/>
              </a:ext>
            </a:extLst>
          </p:cNvPr>
          <p:cNvSpPr txBox="1"/>
          <p:nvPr/>
        </p:nvSpPr>
        <p:spPr>
          <a:xfrm>
            <a:off x="7053870" y="2165107"/>
            <a:ext cx="22656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Third Pass </a:t>
            </a: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i=3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03E0F0-6570-D531-8D5D-C240CBF1F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200" y="2544763"/>
            <a:ext cx="6369183" cy="2639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0FB5280-5FE9-525A-6897-DF11D3C0DF3E}"/>
              </a:ext>
            </a:extLst>
          </p:cNvPr>
          <p:cNvSpPr txBox="1"/>
          <p:nvPr/>
        </p:nvSpPr>
        <p:spPr>
          <a:xfrm>
            <a:off x="7042594" y="5083192"/>
            <a:ext cx="22656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Fourth Pass </a:t>
            </a: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i=4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0A30FB-E40F-5E47-7804-5BAC70A345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799" r="2223" b="16587"/>
          <a:stretch/>
        </p:blipFill>
        <p:spPr>
          <a:xfrm>
            <a:off x="5537200" y="5499786"/>
            <a:ext cx="3698240" cy="61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" y="6334"/>
            <a:ext cx="121793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16103" y="1173669"/>
            <a:ext cx="8031213" cy="114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/>
            <a:r>
              <a:rPr lang="en-IN" sz="5867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 Sort</a:t>
            </a: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918" y="198118"/>
            <a:ext cx="1993900" cy="4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0033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7966</TotalTime>
  <Words>2987</Words>
  <Application>Microsoft Office PowerPoint</Application>
  <PresentationFormat>Widescreen</PresentationFormat>
  <Paragraphs>1463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Wingdings 2</vt:lpstr>
      <vt:lpstr>Roboto Condensed</vt:lpstr>
      <vt:lpstr>Cambria</vt:lpstr>
      <vt:lpstr>Verdana</vt:lpstr>
      <vt:lpstr>Calibri</vt:lpstr>
      <vt:lpstr>Arial Narrow</vt:lpstr>
      <vt:lpstr>Proxima Nova</vt:lpstr>
      <vt:lpstr>Corbel</vt:lpstr>
      <vt:lpstr>Wingdings</vt:lpstr>
      <vt:lpstr>Comic Sans MS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online</cp:lastModifiedBy>
  <cp:revision>1334</cp:revision>
  <dcterms:modified xsi:type="dcterms:W3CDTF">2023-12-03T13:45:00Z</dcterms:modified>
</cp:coreProperties>
</file>